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63" r:id="rId4"/>
    <p:sldId id="262" r:id="rId5"/>
    <p:sldId id="272" r:id="rId6"/>
    <p:sldId id="274" r:id="rId7"/>
    <p:sldId id="264" r:id="rId8"/>
    <p:sldId id="265" r:id="rId9"/>
    <p:sldId id="266" r:id="rId10"/>
    <p:sldId id="267" r:id="rId11"/>
    <p:sldId id="268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B21"/>
    <a:srgbClr val="4D7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5AAAB-AB91-4867-83C2-E6E4DA32F914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FB46A-C416-4C5C-B54D-1F8078515B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3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28D55B-0E50-4A85-82E7-3385331B27FF}" type="slidenum">
              <a:rPr lang="en-GB" smtClean="0">
                <a:latin typeface="Arial" pitchFamily="34" charset="0"/>
              </a:rPr>
              <a:pPr/>
              <a:t>2</a:t>
            </a:fld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863" indent="-170863">
              <a:buFontTx/>
              <a:buChar char="•"/>
            </a:pPr>
            <a:endParaRPr lang="en-US" sz="900" b="1" dirty="0" smtClean="0">
              <a:solidFill>
                <a:srgbClr val="FF0000"/>
              </a:solidFill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D24F28-D75F-4521-BE99-970C60AA8A51}" type="slidenum">
              <a:rPr lang="en-GB" smtClean="0">
                <a:latin typeface="Arial" pitchFamily="34" charset="0"/>
              </a:rPr>
              <a:pPr/>
              <a:t>3</a:t>
            </a:fld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863" indent="-170863">
              <a:buFontTx/>
              <a:buChar char="•"/>
            </a:pPr>
            <a:endParaRPr lang="en-US" sz="900" b="1" dirty="0" smtClean="0">
              <a:solidFill>
                <a:srgbClr val="FF0000"/>
              </a:solidFill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D24F28-D75F-4521-BE99-970C60AA8A51}" type="slidenum">
              <a:rPr lang="en-GB" smtClean="0">
                <a:latin typeface="Arial" pitchFamily="34" charset="0"/>
              </a:rPr>
              <a:pPr/>
              <a:t>4</a:t>
            </a:fld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EA6ED-85BC-42FF-9C99-437D26F5CF7C}" type="slidenum">
              <a:rPr lang="en-GB"/>
              <a:pPr/>
              <a:t>5</a:t>
            </a:fld>
            <a:endParaRPr 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A433F-67D4-4A34-B583-D68A67F470EF}" type="slidenum">
              <a:rPr lang="en-GB"/>
              <a:pPr/>
              <a:t>6</a:t>
            </a:fld>
            <a:endParaRPr lang="en-GB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D636-0C73-49B1-AC6F-A3C0A21ACBA8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BF0-4B44-496D-8DA0-5C76C26485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D636-0C73-49B1-AC6F-A3C0A21ACBA8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BF0-4B44-496D-8DA0-5C76C26485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D636-0C73-49B1-AC6F-A3C0A21ACBA8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BF0-4B44-496D-8DA0-5C76C26485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D636-0C73-49B1-AC6F-A3C0A21ACBA8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BF0-4B44-496D-8DA0-5C76C26485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D636-0C73-49B1-AC6F-A3C0A21ACBA8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BF0-4B44-496D-8DA0-5C76C26485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D636-0C73-49B1-AC6F-A3C0A21ACBA8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BF0-4B44-496D-8DA0-5C76C26485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D636-0C73-49B1-AC6F-A3C0A21ACBA8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BF0-4B44-496D-8DA0-5C76C26485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D636-0C73-49B1-AC6F-A3C0A21ACBA8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BF0-4B44-496D-8DA0-5C76C26485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D636-0C73-49B1-AC6F-A3C0A21ACBA8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BF0-4B44-496D-8DA0-5C76C26485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D636-0C73-49B1-AC6F-A3C0A21ACBA8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BF0-4B44-496D-8DA0-5C76C26485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D636-0C73-49B1-AC6F-A3C0A21ACBA8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BF0-4B44-496D-8DA0-5C76C26485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D636-0C73-49B1-AC6F-A3C0A21ACBA8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A7BF0-4B44-496D-8DA0-5C76C264851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4479" t="10833" r="29687" b="12499"/>
          <a:stretch>
            <a:fillRect/>
          </a:stretch>
        </p:blipFill>
        <p:spPr bwMode="auto">
          <a:xfrm>
            <a:off x="2285984" y="-87688"/>
            <a:ext cx="6643702" cy="694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24479" t="10833" r="73550" b="12499"/>
          <a:stretch>
            <a:fillRect/>
          </a:stretch>
        </p:blipFill>
        <p:spPr bwMode="auto">
          <a:xfrm>
            <a:off x="-285784" y="-87688"/>
            <a:ext cx="2643206" cy="694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2F4B21"/>
                </a:solidFill>
              </a:rPr>
              <a:t>Couple of ideas</a:t>
            </a:r>
            <a:endParaRPr lang="en-GB" dirty="0">
              <a:solidFill>
                <a:srgbClr val="2F4B2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4282" y="5286388"/>
            <a:ext cx="8643998" cy="1357322"/>
          </a:xfrm>
          <a:prstGeom prst="roundRect">
            <a:avLst/>
          </a:prstGeom>
          <a:noFill/>
          <a:ln w="57150">
            <a:solidFill>
              <a:srgbClr val="2F4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rgbClr val="2F4B21"/>
                </a:solidFill>
              </a:rPr>
              <a:t>T</a:t>
            </a:r>
            <a:r>
              <a:rPr lang="en-GB" sz="4000" b="1" dirty="0" smtClean="0">
                <a:solidFill>
                  <a:srgbClr val="2F4B21"/>
                </a:solidFill>
              </a:rPr>
              <a:t>utorials 1-2-1  and </a:t>
            </a:r>
            <a:r>
              <a:rPr lang="en-GB" sz="4000" b="1" dirty="0">
                <a:solidFill>
                  <a:srgbClr val="2F4B21"/>
                </a:solidFill>
              </a:rPr>
              <a:t>n</a:t>
            </a:r>
            <a:r>
              <a:rPr lang="en-GB" sz="4000" b="1" dirty="0" smtClean="0">
                <a:solidFill>
                  <a:srgbClr val="2F4B21"/>
                </a:solidFill>
              </a:rPr>
              <a:t>o enrichment sessions</a:t>
            </a:r>
            <a:endParaRPr lang="en-GB" sz="4000" b="1" dirty="0">
              <a:solidFill>
                <a:srgbClr val="2F4B2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5720" y="1500174"/>
            <a:ext cx="8643998" cy="1357322"/>
          </a:xfrm>
          <a:prstGeom prst="roundRect">
            <a:avLst/>
          </a:prstGeom>
          <a:noFill/>
          <a:ln w="57150">
            <a:solidFill>
              <a:srgbClr val="2F4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2F4B21"/>
                </a:solidFill>
              </a:rPr>
              <a:t>Separate tutorials 1-2-1 and team taught large group enrichment session during themed weeks</a:t>
            </a:r>
            <a:endParaRPr lang="en-GB" sz="3200" b="1" dirty="0">
              <a:solidFill>
                <a:srgbClr val="2F4B2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5720" y="3429000"/>
            <a:ext cx="8643998" cy="1357322"/>
          </a:xfrm>
          <a:prstGeom prst="roundRect">
            <a:avLst/>
          </a:prstGeom>
          <a:noFill/>
          <a:ln w="57150">
            <a:solidFill>
              <a:srgbClr val="2F4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rgbClr val="2F4B21"/>
                </a:solidFill>
              </a:rPr>
              <a:t>Tutorials will incorporate both 1-2-1 and group enrichment/tutorial session</a:t>
            </a:r>
            <a:endParaRPr lang="en-GB" sz="4000" b="1" dirty="0">
              <a:solidFill>
                <a:srgbClr val="2F4B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2F4B21"/>
                </a:solidFill>
              </a:rPr>
              <a:t>Main Task</a:t>
            </a:r>
            <a:endParaRPr lang="en-GB" b="1" dirty="0">
              <a:solidFill>
                <a:srgbClr val="2F4B2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714744" y="1600200"/>
            <a:ext cx="4972056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GB" dirty="0">
              <a:solidFill>
                <a:srgbClr val="2F4B21"/>
              </a:solidFill>
            </a:endParaRPr>
          </a:p>
          <a:p>
            <a:pPr algn="ctr">
              <a:buNone/>
            </a:pPr>
            <a:r>
              <a:rPr lang="en-GB" dirty="0" smtClean="0">
                <a:solidFill>
                  <a:srgbClr val="2F4B21"/>
                </a:solidFill>
              </a:rPr>
              <a:t>Consider the courses you deliver and CTL</a:t>
            </a:r>
          </a:p>
          <a:p>
            <a:pPr algn="ctr">
              <a:buNone/>
            </a:pPr>
            <a:endParaRPr lang="en-GB" dirty="0">
              <a:solidFill>
                <a:srgbClr val="2F4B21"/>
              </a:solidFill>
            </a:endParaRPr>
          </a:p>
          <a:p>
            <a:pPr algn="ctr">
              <a:buNone/>
            </a:pPr>
            <a:r>
              <a:rPr lang="en-GB" dirty="0" smtClean="0">
                <a:solidFill>
                  <a:srgbClr val="2F4B21"/>
                </a:solidFill>
              </a:rPr>
              <a:t>Identify courses that will make your programmes for next year and complete an action plan for further development</a:t>
            </a:r>
            <a:endParaRPr lang="en-GB" dirty="0">
              <a:solidFill>
                <a:srgbClr val="2F4B21"/>
              </a:solidFill>
            </a:endParaRPr>
          </a:p>
        </p:txBody>
      </p:sp>
      <p:pic>
        <p:nvPicPr>
          <p:cNvPr id="10" name="Content Placeholder 3" descr="se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643182"/>
            <a:ext cx="3000364" cy="3061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2F4B21"/>
                </a:solidFill>
              </a:rPr>
              <a:t>Questions and considerations</a:t>
            </a:r>
            <a:endParaRPr lang="en-GB" b="1" dirty="0">
              <a:solidFill>
                <a:srgbClr val="2F4B2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4282" y="5286388"/>
            <a:ext cx="8643998" cy="1357322"/>
          </a:xfrm>
          <a:prstGeom prst="roundRect">
            <a:avLst/>
          </a:prstGeom>
          <a:noFill/>
          <a:ln w="57150">
            <a:solidFill>
              <a:srgbClr val="2F4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2F4B21"/>
                </a:solidFill>
              </a:rPr>
              <a:t>Level 3</a:t>
            </a:r>
          </a:p>
          <a:p>
            <a:pPr algn="ctr"/>
            <a:r>
              <a:rPr lang="en-GB" sz="3200" b="1" dirty="0" smtClean="0">
                <a:solidFill>
                  <a:srgbClr val="2F4B21"/>
                </a:solidFill>
              </a:rPr>
              <a:t>Do we need to change the entry requirements to include maths???</a:t>
            </a:r>
            <a:endParaRPr lang="en-GB" sz="3200" b="1" dirty="0">
              <a:solidFill>
                <a:srgbClr val="2F4B2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5720" y="1500174"/>
            <a:ext cx="8643998" cy="1357322"/>
          </a:xfrm>
          <a:prstGeom prst="roundRect">
            <a:avLst/>
          </a:prstGeom>
          <a:noFill/>
          <a:ln w="57150">
            <a:solidFill>
              <a:srgbClr val="2F4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2F4B21"/>
                </a:solidFill>
              </a:rPr>
              <a:t>Entry and Level 1</a:t>
            </a:r>
          </a:p>
          <a:p>
            <a:pPr algn="ctr"/>
            <a:r>
              <a:rPr lang="en-GB" sz="3200" b="1" dirty="0" smtClean="0">
                <a:solidFill>
                  <a:srgbClr val="2F4B21"/>
                </a:solidFill>
              </a:rPr>
              <a:t>Finding a substantial qualification</a:t>
            </a:r>
            <a:endParaRPr lang="en-GB" sz="3200" b="1" dirty="0">
              <a:solidFill>
                <a:srgbClr val="2F4B2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5720" y="3429000"/>
            <a:ext cx="8643998" cy="1357322"/>
          </a:xfrm>
          <a:prstGeom prst="roundRect">
            <a:avLst/>
          </a:prstGeom>
          <a:noFill/>
          <a:ln w="57150">
            <a:solidFill>
              <a:srgbClr val="2F4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2F4B21"/>
                </a:solidFill>
              </a:rPr>
              <a:t>Level 2</a:t>
            </a:r>
          </a:p>
          <a:p>
            <a:pPr algn="ctr"/>
            <a:r>
              <a:rPr lang="en-GB" sz="2800" b="1" dirty="0" smtClean="0">
                <a:solidFill>
                  <a:srgbClr val="2F4B21"/>
                </a:solidFill>
              </a:rPr>
              <a:t>How are we going to deliver 450/480 </a:t>
            </a:r>
            <a:r>
              <a:rPr lang="en-GB" sz="2800" b="1" dirty="0" err="1" smtClean="0">
                <a:solidFill>
                  <a:srgbClr val="2F4B21"/>
                </a:solidFill>
              </a:rPr>
              <a:t>qual</a:t>
            </a:r>
            <a:r>
              <a:rPr lang="en-GB" sz="2800" b="1" dirty="0" smtClean="0">
                <a:solidFill>
                  <a:srgbClr val="2F4B21"/>
                </a:solidFill>
              </a:rPr>
              <a:t> and English and Maths</a:t>
            </a:r>
            <a:endParaRPr lang="en-GB" sz="2800" b="1" dirty="0">
              <a:solidFill>
                <a:srgbClr val="2F4B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ock Arc 8"/>
          <p:cNvSpPr>
            <a:spLocks noChangeAspect="1"/>
          </p:cNvSpPr>
          <p:nvPr/>
        </p:nvSpPr>
        <p:spPr>
          <a:xfrm rot="20556988" flipV="1">
            <a:off x="1689100" y="760413"/>
            <a:ext cx="5899150" cy="5897562"/>
          </a:xfrm>
          <a:prstGeom prst="blockArc">
            <a:avLst>
              <a:gd name="adj1" fmla="val 7933760"/>
              <a:gd name="adj2" fmla="val 942098"/>
              <a:gd name="adj3" fmla="val 643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en-GB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Isosceles Triangle 9"/>
          <p:cNvSpPr/>
          <p:nvPr/>
        </p:nvSpPr>
        <p:spPr>
          <a:xfrm rot="19107743">
            <a:off x="6380163" y="1893888"/>
            <a:ext cx="935037" cy="4318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Isosceles Triangle 22"/>
          <p:cNvSpPr/>
          <p:nvPr/>
        </p:nvSpPr>
        <p:spPr>
          <a:xfrm rot="2105077">
            <a:off x="1898650" y="1949450"/>
            <a:ext cx="936625" cy="4318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95309" y="1124744"/>
            <a:ext cx="5677649" cy="5542961"/>
          </a:xfrm>
          <a:prstGeom prst="rect">
            <a:avLst/>
          </a:prstGeom>
          <a:noFill/>
        </p:spPr>
        <p:txBody>
          <a:bodyPr wrap="none">
            <a:prstTxWarp prst="textArchDownPour">
              <a:avLst>
                <a:gd name="adj1" fmla="val 83653"/>
                <a:gd name="adj2" fmla="val 74368"/>
              </a:avLst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smtClean="0">
                <a:ln>
                  <a:prstDash val="solid"/>
                </a:ln>
                <a:solidFill>
                  <a:srgbClr val="2F4B21"/>
                </a:solidFill>
              </a:rPr>
              <a:t>Your</a:t>
            </a:r>
            <a:r>
              <a:rPr lang="en-US" sz="5400" b="1" dirty="0" smtClean="0">
                <a:ln>
                  <a:prstDash val="solid"/>
                </a:ln>
                <a:solidFill>
                  <a:srgbClr val="2F4B21"/>
                </a:solidFill>
              </a:rPr>
              <a:t> </a:t>
            </a:r>
            <a:r>
              <a:rPr lang="en-US" sz="5400" b="1" dirty="0" smtClean="0">
                <a:ln>
                  <a:prstDash val="solid"/>
                </a:ln>
                <a:solidFill>
                  <a:srgbClr val="2F4B21"/>
                </a:solidFill>
              </a:rPr>
              <a:t>College</a:t>
            </a:r>
            <a:endParaRPr lang="en-US" sz="5400" b="1" dirty="0">
              <a:ln>
                <a:prstDash val="solid"/>
              </a:ln>
              <a:solidFill>
                <a:srgbClr val="2F4B21"/>
              </a:solidFill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838450" y="2319338"/>
            <a:ext cx="3470275" cy="3040062"/>
            <a:chOff x="2838450" y="2319338"/>
            <a:chExt cx="3470275" cy="304006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3563938" y="3559175"/>
              <a:ext cx="1800225" cy="1800225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000" dirty="0"/>
            </a:p>
            <a:p>
              <a:pPr algn="ctr">
                <a:defRPr/>
              </a:pPr>
              <a:r>
                <a:rPr lang="en-GB" sz="2000" b="1" dirty="0">
                  <a:solidFill>
                    <a:schemeClr val="bg1"/>
                  </a:solidFill>
                </a:rPr>
                <a:t>Funding per student</a:t>
              </a: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4464050" y="2582863"/>
              <a:ext cx="1800225" cy="1800225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2855913" y="2319338"/>
              <a:ext cx="1800225" cy="1800225"/>
            </a:xfrm>
            <a:prstGeom prst="ellipse">
              <a:avLst/>
            </a:prstGeom>
            <a:solidFill>
              <a:srgbClr val="FF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2" name="TextBox 18"/>
            <p:cNvSpPr txBox="1">
              <a:spLocks noChangeArrowheads="1"/>
            </p:cNvSpPr>
            <p:nvPr/>
          </p:nvSpPr>
          <p:spPr bwMode="auto">
            <a:xfrm>
              <a:off x="4579938" y="2924175"/>
              <a:ext cx="1728787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2"/>
                  </a:solidFill>
                </a:rPr>
                <a:t>Study</a:t>
              </a:r>
            </a:p>
            <a:p>
              <a:pPr algn="ctr"/>
              <a:r>
                <a:rPr lang="en-GB" sz="2000" b="1" dirty="0">
                  <a:solidFill>
                    <a:schemeClr val="bg2"/>
                  </a:solidFill>
                </a:rPr>
                <a:t>programmes</a:t>
              </a:r>
            </a:p>
          </p:txBody>
        </p:sp>
        <p:sp>
          <p:nvSpPr>
            <p:cNvPr id="8205" name="TextBox 19"/>
            <p:cNvSpPr txBox="1">
              <a:spLocks noChangeArrowheads="1"/>
            </p:cNvSpPr>
            <p:nvPr/>
          </p:nvSpPr>
          <p:spPr bwMode="auto">
            <a:xfrm>
              <a:off x="2838450" y="2711450"/>
              <a:ext cx="1800225" cy="10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Raising Participation Age</a:t>
              </a:r>
            </a:p>
          </p:txBody>
        </p:sp>
      </p:grp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2F4B21"/>
                </a:solidFill>
                <a:cs typeface="Arial" pitchFamily="34" charset="0"/>
              </a:rPr>
              <a:t>16-19 funding </a:t>
            </a:r>
            <a:br>
              <a:rPr lang="en-GB" b="1" dirty="0" smtClean="0">
                <a:solidFill>
                  <a:srgbClr val="2F4B21"/>
                </a:solidFill>
                <a:cs typeface="Arial" pitchFamily="34" charset="0"/>
              </a:rPr>
            </a:br>
            <a:r>
              <a:rPr lang="en-GB" b="1" dirty="0" smtClean="0">
                <a:solidFill>
                  <a:srgbClr val="2F4B21"/>
                </a:solidFill>
                <a:cs typeface="Arial" pitchFamily="34" charset="0"/>
              </a:rPr>
              <a:t>What is changing?</a:t>
            </a:r>
            <a:endParaRPr lang="en-GB" dirty="0">
              <a:solidFill>
                <a:srgbClr val="2F4B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0" grpId="1" animBg="1"/>
      <p:bldP spid="23" grpId="1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58259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2F4B21"/>
                </a:solidFill>
                <a:cs typeface="Arial" pitchFamily="34" charset="0"/>
              </a:rPr>
              <a:t>Study Programmes</a:t>
            </a:r>
            <a:endParaRPr lang="en-GB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55000" lnSpcReduction="20000"/>
          </a:bodyPr>
          <a:lstStyle/>
          <a:p>
            <a:pPr marL="285750" indent="-285750" algn="just">
              <a:spcBef>
                <a:spcPts val="0"/>
              </a:spcBef>
              <a:defRPr/>
            </a:pPr>
            <a:r>
              <a:rPr lang="en-GB" sz="4400" b="1" dirty="0">
                <a:solidFill>
                  <a:srgbClr val="2F4B21"/>
                </a:solidFill>
              </a:rPr>
              <a:t>What are Study Programmes?...</a:t>
            </a:r>
          </a:p>
          <a:p>
            <a:pPr marL="285750" indent="-285750" algn="just">
              <a:spcBef>
                <a:spcPts val="0"/>
              </a:spcBef>
              <a:defRPr/>
            </a:pPr>
            <a:endParaRPr lang="en-GB" sz="4400" dirty="0" smtClean="0">
              <a:solidFill>
                <a:srgbClr val="2F4B21"/>
              </a:solidFill>
            </a:endParaRPr>
          </a:p>
          <a:p>
            <a:pPr marL="285750" indent="-285750" algn="just">
              <a:spcBef>
                <a:spcPts val="0"/>
              </a:spcBef>
              <a:defRPr/>
            </a:pPr>
            <a:r>
              <a:rPr lang="en-GB" sz="4400" dirty="0" smtClean="0">
                <a:solidFill>
                  <a:srgbClr val="2F4B21"/>
                </a:solidFill>
              </a:rPr>
              <a:t>Applies </a:t>
            </a:r>
            <a:r>
              <a:rPr lang="en-GB" sz="4400" dirty="0">
                <a:solidFill>
                  <a:srgbClr val="2F4B21"/>
                </a:solidFill>
              </a:rPr>
              <a:t>to all 16-19 year olds</a:t>
            </a:r>
          </a:p>
          <a:p>
            <a:pPr marL="285750" indent="-285750" algn="just">
              <a:spcBef>
                <a:spcPts val="0"/>
              </a:spcBef>
              <a:defRPr/>
            </a:pPr>
            <a:endParaRPr lang="en-GB" sz="4400" dirty="0">
              <a:solidFill>
                <a:srgbClr val="2F4B21"/>
              </a:solidFill>
            </a:endParaRPr>
          </a:p>
          <a:p>
            <a:pPr marL="285750" indent="-285750" algn="just">
              <a:spcBef>
                <a:spcPts val="0"/>
              </a:spcBef>
              <a:defRPr/>
            </a:pPr>
            <a:r>
              <a:rPr lang="en-GB" sz="4400" dirty="0">
                <a:solidFill>
                  <a:srgbClr val="2F4B21"/>
                </a:solidFill>
              </a:rPr>
              <a:t>Students will take </a:t>
            </a:r>
            <a:r>
              <a:rPr lang="en-GB" sz="4400" b="1" dirty="0">
                <a:solidFill>
                  <a:srgbClr val="2F4B21"/>
                </a:solidFill>
              </a:rPr>
              <a:t>either academic programme or a substantial vocational qualification </a:t>
            </a:r>
            <a:r>
              <a:rPr lang="en-GB" sz="4400" b="1" dirty="0" smtClean="0">
                <a:solidFill>
                  <a:srgbClr val="2F4B21"/>
                </a:solidFill>
              </a:rPr>
              <a:t>(over 300 hours) </a:t>
            </a:r>
            <a:r>
              <a:rPr lang="en-GB" sz="4400" dirty="0" smtClean="0">
                <a:solidFill>
                  <a:srgbClr val="2F4B21"/>
                </a:solidFill>
              </a:rPr>
              <a:t>recognised </a:t>
            </a:r>
            <a:r>
              <a:rPr lang="en-GB" sz="4400" dirty="0">
                <a:solidFill>
                  <a:srgbClr val="2F4B21"/>
                </a:solidFill>
              </a:rPr>
              <a:t>by employers – these must help them secure skilled work or a university place</a:t>
            </a:r>
          </a:p>
          <a:p>
            <a:pPr marL="285750" indent="-285750" algn="just">
              <a:spcBef>
                <a:spcPts val="0"/>
              </a:spcBef>
              <a:defRPr/>
            </a:pPr>
            <a:endParaRPr lang="en-GB" sz="4400" dirty="0">
              <a:solidFill>
                <a:srgbClr val="2F4B21"/>
              </a:solidFill>
            </a:endParaRPr>
          </a:p>
          <a:p>
            <a:pPr marL="285750" indent="-285750" algn="just">
              <a:spcBef>
                <a:spcPts val="0"/>
              </a:spcBef>
              <a:defRPr/>
            </a:pPr>
            <a:r>
              <a:rPr lang="en-GB" sz="4400" dirty="0">
                <a:solidFill>
                  <a:srgbClr val="2F4B21"/>
                </a:solidFill>
              </a:rPr>
              <a:t>Where appropriate students will also take part in </a:t>
            </a:r>
            <a:r>
              <a:rPr lang="en-GB" sz="4400" b="1" dirty="0">
                <a:solidFill>
                  <a:srgbClr val="2F4B21"/>
                </a:solidFill>
              </a:rPr>
              <a:t>work experience</a:t>
            </a:r>
          </a:p>
          <a:p>
            <a:pPr marL="285750" indent="-285750" algn="just">
              <a:spcBef>
                <a:spcPts val="0"/>
              </a:spcBef>
              <a:defRPr/>
            </a:pPr>
            <a:endParaRPr lang="en-GB" sz="4400" dirty="0">
              <a:solidFill>
                <a:srgbClr val="2F4B21"/>
              </a:solidFill>
            </a:endParaRPr>
          </a:p>
          <a:p>
            <a:pPr marL="285750" indent="-285750" algn="just">
              <a:spcBef>
                <a:spcPts val="0"/>
              </a:spcBef>
              <a:defRPr/>
            </a:pPr>
            <a:r>
              <a:rPr lang="en-GB" sz="4400" dirty="0">
                <a:solidFill>
                  <a:srgbClr val="2F4B21"/>
                </a:solidFill>
              </a:rPr>
              <a:t>Students who aren’t able to study a substantial qualification will take a programme of work experience and continue to develop their numeracy and literacy </a:t>
            </a:r>
            <a:r>
              <a:rPr lang="en-GB" sz="4400" dirty="0" smtClean="0">
                <a:solidFill>
                  <a:srgbClr val="2F4B21"/>
                </a:solidFill>
              </a:rPr>
              <a:t>skills</a:t>
            </a:r>
          </a:p>
          <a:p>
            <a:pPr marL="285750" indent="-285750" algn="just">
              <a:spcBef>
                <a:spcPts val="0"/>
              </a:spcBef>
              <a:buNone/>
              <a:defRPr/>
            </a:pPr>
            <a:endParaRPr lang="en-GB" dirty="0">
              <a:solidFill>
                <a:srgbClr val="2F4B21"/>
              </a:solidFill>
            </a:endParaRPr>
          </a:p>
          <a:p>
            <a:pPr marL="285750" indent="-285750" fontAlgn="auto">
              <a:spcBef>
                <a:spcPts val="0"/>
              </a:spcBef>
              <a:buFontTx/>
              <a:buChar char="-"/>
              <a:defRPr/>
            </a:pPr>
            <a:endParaRPr lang="en-GB" sz="2400" dirty="0">
              <a:latin typeface="Arial" charset="0"/>
            </a:endParaRPr>
          </a:p>
          <a:p>
            <a:pPr marL="285750" indent="-285750" fontAlgn="auto">
              <a:spcBef>
                <a:spcPts val="0"/>
              </a:spcBef>
              <a:buFontTx/>
              <a:buChar char="-"/>
              <a:defRPr/>
            </a:pP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58259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2F4B21"/>
                </a:solidFill>
                <a:cs typeface="Arial" pitchFamily="34" charset="0"/>
              </a:rPr>
              <a:t>Study Programmes</a:t>
            </a:r>
            <a:endParaRPr lang="en-GB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marL="285750" indent="-285750" algn="just">
              <a:spcBef>
                <a:spcPts val="0"/>
              </a:spcBef>
              <a:defRPr/>
            </a:pPr>
            <a:r>
              <a:rPr lang="en-GB" sz="2400" b="1" dirty="0">
                <a:solidFill>
                  <a:srgbClr val="2F4B21"/>
                </a:solidFill>
              </a:rPr>
              <a:t>What are Study Programmes</a:t>
            </a:r>
            <a:r>
              <a:rPr lang="en-GB" sz="2400" b="1" dirty="0" smtClean="0">
                <a:solidFill>
                  <a:srgbClr val="2F4B21"/>
                </a:solidFill>
              </a:rPr>
              <a:t>?...</a:t>
            </a:r>
          </a:p>
          <a:p>
            <a:pPr marL="285750" indent="-285750" algn="just">
              <a:spcBef>
                <a:spcPts val="0"/>
              </a:spcBef>
              <a:buNone/>
              <a:defRPr/>
            </a:pPr>
            <a:endParaRPr lang="en-GB" sz="2400" dirty="0">
              <a:solidFill>
                <a:srgbClr val="2F4B21"/>
              </a:solidFill>
            </a:endParaRPr>
          </a:p>
          <a:p>
            <a:pPr marL="285750" indent="-285750" algn="just">
              <a:spcBef>
                <a:spcPts val="0"/>
              </a:spcBef>
              <a:defRPr/>
            </a:pPr>
            <a:r>
              <a:rPr lang="en-GB" sz="2400" dirty="0">
                <a:solidFill>
                  <a:srgbClr val="2F4B21"/>
                </a:solidFill>
              </a:rPr>
              <a:t>Students who don’t have GCSEs grade C  in </a:t>
            </a:r>
            <a:r>
              <a:rPr lang="en-GB" sz="2400" b="1" dirty="0">
                <a:solidFill>
                  <a:srgbClr val="2F4B21"/>
                </a:solidFill>
              </a:rPr>
              <a:t>English and </a:t>
            </a:r>
            <a:r>
              <a:rPr lang="en-GB" sz="2400" b="1" dirty="0" smtClean="0">
                <a:solidFill>
                  <a:srgbClr val="2F4B21"/>
                </a:solidFill>
              </a:rPr>
              <a:t>Maths </a:t>
            </a:r>
            <a:r>
              <a:rPr lang="en-GB" sz="2400" dirty="0">
                <a:solidFill>
                  <a:srgbClr val="2F4B21"/>
                </a:solidFill>
              </a:rPr>
              <a:t>at 16 will continue to study these </a:t>
            </a:r>
            <a:r>
              <a:rPr lang="en-GB" sz="2400" dirty="0" smtClean="0">
                <a:solidFill>
                  <a:srgbClr val="2F4B21"/>
                </a:solidFill>
              </a:rPr>
              <a:t>subjects, either a GCSE or FS.</a:t>
            </a:r>
          </a:p>
          <a:p>
            <a:pPr marL="285750" indent="-285750" algn="just">
              <a:spcBef>
                <a:spcPts val="0"/>
              </a:spcBef>
              <a:defRPr/>
            </a:pPr>
            <a:endParaRPr lang="en-GB" sz="2400" dirty="0">
              <a:solidFill>
                <a:srgbClr val="2F4B21"/>
              </a:solidFill>
            </a:endParaRPr>
          </a:p>
          <a:p>
            <a:pPr marL="285750" indent="-285750" algn="just">
              <a:spcBef>
                <a:spcPts val="0"/>
              </a:spcBef>
              <a:defRPr/>
            </a:pPr>
            <a:r>
              <a:rPr lang="en-GB" sz="2400" dirty="0" smtClean="0">
                <a:solidFill>
                  <a:srgbClr val="2F4B21"/>
                </a:solidFill>
              </a:rPr>
              <a:t>If a L1 and L2 course has no element of E and M from 2016, funding will be removed.</a:t>
            </a:r>
            <a:endParaRPr lang="en-GB" sz="2400" dirty="0">
              <a:solidFill>
                <a:srgbClr val="2F4B21"/>
              </a:solidFill>
            </a:endParaRPr>
          </a:p>
          <a:p>
            <a:pPr marL="285750" indent="-285750" algn="just">
              <a:spcBef>
                <a:spcPts val="0"/>
              </a:spcBef>
              <a:buNone/>
              <a:defRPr/>
            </a:pPr>
            <a:endParaRPr lang="en-GB" sz="2400" dirty="0" smtClean="0">
              <a:solidFill>
                <a:srgbClr val="2F4B21"/>
              </a:solidFill>
            </a:endParaRPr>
          </a:p>
          <a:p>
            <a:pPr marL="285750" indent="-285750" algn="just">
              <a:spcBef>
                <a:spcPts val="0"/>
              </a:spcBef>
              <a:defRPr/>
            </a:pPr>
            <a:r>
              <a:rPr lang="en-GB" sz="2400" dirty="0" smtClean="0">
                <a:solidFill>
                  <a:srgbClr val="2F4B21"/>
                </a:solidFill>
              </a:rPr>
              <a:t>Timetabled hours instead of GLH</a:t>
            </a:r>
          </a:p>
          <a:p>
            <a:pPr marL="285750" indent="-285750" algn="just">
              <a:spcBef>
                <a:spcPts val="0"/>
              </a:spcBef>
              <a:buNone/>
              <a:defRPr/>
            </a:pPr>
            <a:endParaRPr lang="en-GB" sz="2400" dirty="0" smtClean="0">
              <a:solidFill>
                <a:srgbClr val="2F4B21"/>
              </a:solidFill>
            </a:endParaRPr>
          </a:p>
          <a:p>
            <a:pPr marL="285750" indent="-285750" algn="just">
              <a:spcBef>
                <a:spcPts val="0"/>
              </a:spcBef>
              <a:defRPr/>
            </a:pPr>
            <a:r>
              <a:rPr lang="en-GB" sz="2400" dirty="0" smtClean="0">
                <a:solidFill>
                  <a:srgbClr val="2F4B21"/>
                </a:solidFill>
              </a:rPr>
              <a:t>All full time programmes will have to be over 540 timetabled hours but less than 600 hours</a:t>
            </a:r>
          </a:p>
          <a:p>
            <a:pPr marL="285750" indent="-285750" algn="just">
              <a:spcBef>
                <a:spcPts val="0"/>
              </a:spcBef>
              <a:defRPr/>
            </a:pPr>
            <a:endParaRPr lang="en-GB" sz="2400" dirty="0">
              <a:solidFill>
                <a:srgbClr val="2F4B21"/>
              </a:solidFill>
            </a:endParaRPr>
          </a:p>
          <a:p>
            <a:pPr marL="285750" indent="-285750" algn="just">
              <a:spcBef>
                <a:spcPts val="0"/>
              </a:spcBef>
              <a:defRPr/>
            </a:pPr>
            <a:r>
              <a:rPr lang="en-GB" sz="2400" dirty="0" smtClean="0">
                <a:solidFill>
                  <a:srgbClr val="2F4B21"/>
                </a:solidFill>
              </a:rPr>
              <a:t>1 basic funding rate per learner = £3900</a:t>
            </a:r>
          </a:p>
          <a:p>
            <a:pPr marL="285750" indent="-285750" algn="just">
              <a:spcBef>
                <a:spcPts val="0"/>
              </a:spcBef>
              <a:defRPr/>
            </a:pPr>
            <a:endParaRPr lang="en-GB" dirty="0">
              <a:solidFill>
                <a:srgbClr val="2F4B21"/>
              </a:solidFill>
            </a:endParaRPr>
          </a:p>
          <a:p>
            <a:pPr marL="285750" indent="-285750" fontAlgn="auto">
              <a:spcBef>
                <a:spcPts val="0"/>
              </a:spcBef>
              <a:buFontTx/>
              <a:buChar char="-"/>
              <a:defRPr/>
            </a:pPr>
            <a:endParaRPr lang="en-GB" sz="2400" dirty="0">
              <a:latin typeface="Arial" charset="0"/>
            </a:endParaRPr>
          </a:p>
          <a:p>
            <a:pPr marL="285750" indent="-285750" fontAlgn="auto">
              <a:spcBef>
                <a:spcPts val="0"/>
              </a:spcBef>
              <a:buFontTx/>
              <a:buChar char="-"/>
              <a:defRPr/>
            </a:pP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Freeform 3"/>
          <p:cNvSpPr>
            <a:spLocks/>
          </p:cNvSpPr>
          <p:nvPr/>
        </p:nvSpPr>
        <p:spPr bwMode="auto">
          <a:xfrm>
            <a:off x="4398463" y="3829563"/>
            <a:ext cx="2020887" cy="1717675"/>
          </a:xfrm>
          <a:custGeom>
            <a:avLst/>
            <a:gdLst/>
            <a:ahLst/>
            <a:cxnLst>
              <a:cxn ang="0">
                <a:pos x="1602" y="382"/>
              </a:cxn>
              <a:cxn ang="0">
                <a:pos x="1624" y="360"/>
              </a:cxn>
              <a:cxn ang="0">
                <a:pos x="1632" y="302"/>
              </a:cxn>
              <a:cxn ang="0">
                <a:pos x="1602" y="216"/>
              </a:cxn>
              <a:cxn ang="0">
                <a:pos x="1570" y="172"/>
              </a:cxn>
              <a:cxn ang="0">
                <a:pos x="1504" y="128"/>
              </a:cxn>
              <a:cxn ang="0">
                <a:pos x="1474" y="128"/>
              </a:cxn>
              <a:cxn ang="0">
                <a:pos x="1444" y="148"/>
              </a:cxn>
              <a:cxn ang="0">
                <a:pos x="1434" y="196"/>
              </a:cxn>
              <a:cxn ang="0">
                <a:pos x="1422" y="244"/>
              </a:cxn>
              <a:cxn ang="0">
                <a:pos x="1400" y="260"/>
              </a:cxn>
              <a:cxn ang="0">
                <a:pos x="1376" y="258"/>
              </a:cxn>
              <a:cxn ang="0">
                <a:pos x="1200" y="0"/>
              </a:cxn>
              <a:cxn ang="0">
                <a:pos x="890" y="18"/>
              </a:cxn>
              <a:cxn ang="0">
                <a:pos x="864" y="48"/>
              </a:cxn>
              <a:cxn ang="0">
                <a:pos x="872" y="78"/>
              </a:cxn>
              <a:cxn ang="0">
                <a:pos x="918" y="112"/>
              </a:cxn>
              <a:cxn ang="0">
                <a:pos x="944" y="146"/>
              </a:cxn>
              <a:cxn ang="0">
                <a:pos x="940" y="180"/>
              </a:cxn>
              <a:cxn ang="0">
                <a:pos x="912" y="212"/>
              </a:cxn>
              <a:cxn ang="0">
                <a:pos x="820" y="242"/>
              </a:cxn>
              <a:cxn ang="0">
                <a:pos x="758" y="238"/>
              </a:cxn>
              <a:cxn ang="0">
                <a:pos x="680" y="206"/>
              </a:cxn>
              <a:cxn ang="0">
                <a:pos x="658" y="170"/>
              </a:cxn>
              <a:cxn ang="0">
                <a:pos x="660" y="138"/>
              </a:cxn>
              <a:cxn ang="0">
                <a:pos x="696" y="104"/>
              </a:cxn>
              <a:cxn ang="0">
                <a:pos x="732" y="70"/>
              </a:cxn>
              <a:cxn ang="0">
                <a:pos x="734" y="40"/>
              </a:cxn>
              <a:cxn ang="0">
                <a:pos x="688" y="8"/>
              </a:cxn>
              <a:cxn ang="0">
                <a:pos x="248" y="268"/>
              </a:cxn>
              <a:cxn ang="0">
                <a:pos x="242" y="336"/>
              </a:cxn>
              <a:cxn ang="0">
                <a:pos x="264" y="356"/>
              </a:cxn>
              <a:cxn ang="0">
                <a:pos x="308" y="352"/>
              </a:cxn>
              <a:cxn ang="0">
                <a:pos x="360" y="328"/>
              </a:cxn>
              <a:cxn ang="0">
                <a:pos x="390" y="336"/>
              </a:cxn>
              <a:cxn ang="0">
                <a:pos x="416" y="368"/>
              </a:cxn>
              <a:cxn ang="0">
                <a:pos x="414" y="440"/>
              </a:cxn>
              <a:cxn ang="0">
                <a:pos x="390" y="502"/>
              </a:cxn>
              <a:cxn ang="0">
                <a:pos x="330" y="570"/>
              </a:cxn>
              <a:cxn ang="0">
                <a:pos x="276" y="592"/>
              </a:cxn>
              <a:cxn ang="0">
                <a:pos x="246" y="586"/>
              </a:cxn>
              <a:cxn ang="0">
                <a:pos x="222" y="556"/>
              </a:cxn>
              <a:cxn ang="0">
                <a:pos x="216" y="490"/>
              </a:cxn>
              <a:cxn ang="0">
                <a:pos x="190" y="460"/>
              </a:cxn>
              <a:cxn ang="0">
                <a:pos x="162" y="462"/>
              </a:cxn>
              <a:cxn ang="0">
                <a:pos x="4" y="688"/>
              </a:cxn>
              <a:cxn ang="0">
                <a:pos x="1200" y="1386"/>
              </a:cxn>
              <a:cxn ang="0">
                <a:pos x="1458" y="448"/>
              </a:cxn>
              <a:cxn ang="0">
                <a:pos x="1456" y="382"/>
              </a:cxn>
              <a:cxn ang="0">
                <a:pos x="1482" y="362"/>
              </a:cxn>
              <a:cxn ang="0">
                <a:pos x="1518" y="364"/>
              </a:cxn>
              <a:cxn ang="0">
                <a:pos x="1576" y="390"/>
              </a:cxn>
            </a:cxnLst>
            <a:rect l="0" t="0" r="r" b="b"/>
            <a:pathLst>
              <a:path w="1632" h="1386">
                <a:moveTo>
                  <a:pt x="1576" y="390"/>
                </a:moveTo>
                <a:lnTo>
                  <a:pt x="1576" y="390"/>
                </a:lnTo>
                <a:lnTo>
                  <a:pt x="1588" y="388"/>
                </a:lnTo>
                <a:lnTo>
                  <a:pt x="1602" y="382"/>
                </a:lnTo>
                <a:lnTo>
                  <a:pt x="1602" y="382"/>
                </a:lnTo>
                <a:lnTo>
                  <a:pt x="1610" y="376"/>
                </a:lnTo>
                <a:lnTo>
                  <a:pt x="1618" y="368"/>
                </a:lnTo>
                <a:lnTo>
                  <a:pt x="1624" y="360"/>
                </a:lnTo>
                <a:lnTo>
                  <a:pt x="1628" y="350"/>
                </a:lnTo>
                <a:lnTo>
                  <a:pt x="1630" y="338"/>
                </a:lnTo>
                <a:lnTo>
                  <a:pt x="1632" y="328"/>
                </a:lnTo>
                <a:lnTo>
                  <a:pt x="1632" y="302"/>
                </a:lnTo>
                <a:lnTo>
                  <a:pt x="1626" y="278"/>
                </a:lnTo>
                <a:lnTo>
                  <a:pt x="1620" y="254"/>
                </a:lnTo>
                <a:lnTo>
                  <a:pt x="1612" y="234"/>
                </a:lnTo>
                <a:lnTo>
                  <a:pt x="1602" y="216"/>
                </a:lnTo>
                <a:lnTo>
                  <a:pt x="1602" y="216"/>
                </a:lnTo>
                <a:lnTo>
                  <a:pt x="1594" y="202"/>
                </a:lnTo>
                <a:lnTo>
                  <a:pt x="1584" y="188"/>
                </a:lnTo>
                <a:lnTo>
                  <a:pt x="1570" y="172"/>
                </a:lnTo>
                <a:lnTo>
                  <a:pt x="1556" y="158"/>
                </a:lnTo>
                <a:lnTo>
                  <a:pt x="1540" y="146"/>
                </a:lnTo>
                <a:lnTo>
                  <a:pt x="1522" y="136"/>
                </a:lnTo>
                <a:lnTo>
                  <a:pt x="1504" y="128"/>
                </a:lnTo>
                <a:lnTo>
                  <a:pt x="1496" y="126"/>
                </a:lnTo>
                <a:lnTo>
                  <a:pt x="1486" y="126"/>
                </a:lnTo>
                <a:lnTo>
                  <a:pt x="1486" y="126"/>
                </a:lnTo>
                <a:lnTo>
                  <a:pt x="1474" y="128"/>
                </a:lnTo>
                <a:lnTo>
                  <a:pt x="1460" y="134"/>
                </a:lnTo>
                <a:lnTo>
                  <a:pt x="1460" y="134"/>
                </a:lnTo>
                <a:lnTo>
                  <a:pt x="1452" y="140"/>
                </a:lnTo>
                <a:lnTo>
                  <a:pt x="1444" y="148"/>
                </a:lnTo>
                <a:lnTo>
                  <a:pt x="1440" y="154"/>
                </a:lnTo>
                <a:lnTo>
                  <a:pt x="1436" y="162"/>
                </a:lnTo>
                <a:lnTo>
                  <a:pt x="1434" y="178"/>
                </a:lnTo>
                <a:lnTo>
                  <a:pt x="1434" y="196"/>
                </a:lnTo>
                <a:lnTo>
                  <a:pt x="1434" y="212"/>
                </a:lnTo>
                <a:lnTo>
                  <a:pt x="1432" y="228"/>
                </a:lnTo>
                <a:lnTo>
                  <a:pt x="1428" y="236"/>
                </a:lnTo>
                <a:lnTo>
                  <a:pt x="1422" y="244"/>
                </a:lnTo>
                <a:lnTo>
                  <a:pt x="1416" y="250"/>
                </a:lnTo>
                <a:lnTo>
                  <a:pt x="1406" y="258"/>
                </a:lnTo>
                <a:lnTo>
                  <a:pt x="1406" y="258"/>
                </a:lnTo>
                <a:lnTo>
                  <a:pt x="1400" y="260"/>
                </a:lnTo>
                <a:lnTo>
                  <a:pt x="1392" y="260"/>
                </a:lnTo>
                <a:lnTo>
                  <a:pt x="1392" y="260"/>
                </a:lnTo>
                <a:lnTo>
                  <a:pt x="1384" y="260"/>
                </a:lnTo>
                <a:lnTo>
                  <a:pt x="1376" y="258"/>
                </a:lnTo>
                <a:lnTo>
                  <a:pt x="1360" y="248"/>
                </a:lnTo>
                <a:lnTo>
                  <a:pt x="1344" y="236"/>
                </a:lnTo>
                <a:lnTo>
                  <a:pt x="1330" y="224"/>
                </a:lnTo>
                <a:lnTo>
                  <a:pt x="1200" y="0"/>
                </a:lnTo>
                <a:lnTo>
                  <a:pt x="936" y="0"/>
                </a:lnTo>
                <a:lnTo>
                  <a:pt x="936" y="0"/>
                </a:lnTo>
                <a:lnTo>
                  <a:pt x="914" y="8"/>
                </a:lnTo>
                <a:lnTo>
                  <a:pt x="890" y="18"/>
                </a:lnTo>
                <a:lnTo>
                  <a:pt x="880" y="24"/>
                </a:lnTo>
                <a:lnTo>
                  <a:pt x="872" y="32"/>
                </a:lnTo>
                <a:lnTo>
                  <a:pt x="866" y="40"/>
                </a:lnTo>
                <a:lnTo>
                  <a:pt x="864" y="48"/>
                </a:lnTo>
                <a:lnTo>
                  <a:pt x="864" y="48"/>
                </a:lnTo>
                <a:lnTo>
                  <a:pt x="866" y="60"/>
                </a:lnTo>
                <a:lnTo>
                  <a:pt x="868" y="70"/>
                </a:lnTo>
                <a:lnTo>
                  <a:pt x="872" y="78"/>
                </a:lnTo>
                <a:lnTo>
                  <a:pt x="876" y="84"/>
                </a:lnTo>
                <a:lnTo>
                  <a:pt x="890" y="96"/>
                </a:lnTo>
                <a:lnTo>
                  <a:pt x="904" y="104"/>
                </a:lnTo>
                <a:lnTo>
                  <a:pt x="918" y="112"/>
                </a:lnTo>
                <a:lnTo>
                  <a:pt x="932" y="122"/>
                </a:lnTo>
                <a:lnTo>
                  <a:pt x="936" y="130"/>
                </a:lnTo>
                <a:lnTo>
                  <a:pt x="940" y="138"/>
                </a:lnTo>
                <a:lnTo>
                  <a:pt x="944" y="146"/>
                </a:lnTo>
                <a:lnTo>
                  <a:pt x="944" y="158"/>
                </a:lnTo>
                <a:lnTo>
                  <a:pt x="944" y="158"/>
                </a:lnTo>
                <a:lnTo>
                  <a:pt x="944" y="170"/>
                </a:lnTo>
                <a:lnTo>
                  <a:pt x="940" y="180"/>
                </a:lnTo>
                <a:lnTo>
                  <a:pt x="936" y="190"/>
                </a:lnTo>
                <a:lnTo>
                  <a:pt x="928" y="198"/>
                </a:lnTo>
                <a:lnTo>
                  <a:pt x="920" y="206"/>
                </a:lnTo>
                <a:lnTo>
                  <a:pt x="912" y="212"/>
                </a:lnTo>
                <a:lnTo>
                  <a:pt x="890" y="224"/>
                </a:lnTo>
                <a:lnTo>
                  <a:pt x="866" y="232"/>
                </a:lnTo>
                <a:lnTo>
                  <a:pt x="842" y="238"/>
                </a:lnTo>
                <a:lnTo>
                  <a:pt x="820" y="242"/>
                </a:lnTo>
                <a:lnTo>
                  <a:pt x="800" y="242"/>
                </a:lnTo>
                <a:lnTo>
                  <a:pt x="800" y="242"/>
                </a:lnTo>
                <a:lnTo>
                  <a:pt x="782" y="242"/>
                </a:lnTo>
                <a:lnTo>
                  <a:pt x="758" y="238"/>
                </a:lnTo>
                <a:lnTo>
                  <a:pt x="734" y="232"/>
                </a:lnTo>
                <a:lnTo>
                  <a:pt x="710" y="224"/>
                </a:lnTo>
                <a:lnTo>
                  <a:pt x="690" y="212"/>
                </a:lnTo>
                <a:lnTo>
                  <a:pt x="680" y="206"/>
                </a:lnTo>
                <a:lnTo>
                  <a:pt x="672" y="198"/>
                </a:lnTo>
                <a:lnTo>
                  <a:pt x="666" y="190"/>
                </a:lnTo>
                <a:lnTo>
                  <a:pt x="660" y="180"/>
                </a:lnTo>
                <a:lnTo>
                  <a:pt x="658" y="170"/>
                </a:lnTo>
                <a:lnTo>
                  <a:pt x="656" y="158"/>
                </a:lnTo>
                <a:lnTo>
                  <a:pt x="656" y="158"/>
                </a:lnTo>
                <a:lnTo>
                  <a:pt x="658" y="146"/>
                </a:lnTo>
                <a:lnTo>
                  <a:pt x="660" y="138"/>
                </a:lnTo>
                <a:lnTo>
                  <a:pt x="664" y="130"/>
                </a:lnTo>
                <a:lnTo>
                  <a:pt x="670" y="122"/>
                </a:lnTo>
                <a:lnTo>
                  <a:pt x="682" y="112"/>
                </a:lnTo>
                <a:lnTo>
                  <a:pt x="696" y="104"/>
                </a:lnTo>
                <a:lnTo>
                  <a:pt x="712" y="96"/>
                </a:lnTo>
                <a:lnTo>
                  <a:pt x="724" y="84"/>
                </a:lnTo>
                <a:lnTo>
                  <a:pt x="730" y="78"/>
                </a:lnTo>
                <a:lnTo>
                  <a:pt x="732" y="70"/>
                </a:lnTo>
                <a:lnTo>
                  <a:pt x="736" y="60"/>
                </a:lnTo>
                <a:lnTo>
                  <a:pt x="736" y="48"/>
                </a:lnTo>
                <a:lnTo>
                  <a:pt x="736" y="48"/>
                </a:lnTo>
                <a:lnTo>
                  <a:pt x="734" y="40"/>
                </a:lnTo>
                <a:lnTo>
                  <a:pt x="728" y="32"/>
                </a:lnTo>
                <a:lnTo>
                  <a:pt x="720" y="24"/>
                </a:lnTo>
                <a:lnTo>
                  <a:pt x="710" y="18"/>
                </a:lnTo>
                <a:lnTo>
                  <a:pt x="688" y="8"/>
                </a:lnTo>
                <a:lnTo>
                  <a:pt x="666" y="0"/>
                </a:lnTo>
                <a:lnTo>
                  <a:pt x="402" y="0"/>
                </a:lnTo>
                <a:lnTo>
                  <a:pt x="248" y="268"/>
                </a:lnTo>
                <a:lnTo>
                  <a:pt x="248" y="268"/>
                </a:lnTo>
                <a:lnTo>
                  <a:pt x="242" y="290"/>
                </a:lnTo>
                <a:lnTo>
                  <a:pt x="240" y="314"/>
                </a:lnTo>
                <a:lnTo>
                  <a:pt x="240" y="326"/>
                </a:lnTo>
                <a:lnTo>
                  <a:pt x="242" y="336"/>
                </a:lnTo>
                <a:lnTo>
                  <a:pt x="248" y="344"/>
                </a:lnTo>
                <a:lnTo>
                  <a:pt x="254" y="350"/>
                </a:lnTo>
                <a:lnTo>
                  <a:pt x="254" y="350"/>
                </a:lnTo>
                <a:lnTo>
                  <a:pt x="264" y="356"/>
                </a:lnTo>
                <a:lnTo>
                  <a:pt x="274" y="358"/>
                </a:lnTo>
                <a:lnTo>
                  <a:pt x="284" y="358"/>
                </a:lnTo>
                <a:lnTo>
                  <a:pt x="292" y="358"/>
                </a:lnTo>
                <a:lnTo>
                  <a:pt x="308" y="352"/>
                </a:lnTo>
                <a:lnTo>
                  <a:pt x="322" y="344"/>
                </a:lnTo>
                <a:lnTo>
                  <a:pt x="336" y="336"/>
                </a:lnTo>
                <a:lnTo>
                  <a:pt x="352" y="330"/>
                </a:lnTo>
                <a:lnTo>
                  <a:pt x="360" y="328"/>
                </a:lnTo>
                <a:lnTo>
                  <a:pt x="370" y="328"/>
                </a:lnTo>
                <a:lnTo>
                  <a:pt x="378" y="332"/>
                </a:lnTo>
                <a:lnTo>
                  <a:pt x="390" y="336"/>
                </a:lnTo>
                <a:lnTo>
                  <a:pt x="390" y="336"/>
                </a:lnTo>
                <a:lnTo>
                  <a:pt x="398" y="342"/>
                </a:lnTo>
                <a:lnTo>
                  <a:pt x="406" y="350"/>
                </a:lnTo>
                <a:lnTo>
                  <a:pt x="412" y="358"/>
                </a:lnTo>
                <a:lnTo>
                  <a:pt x="416" y="368"/>
                </a:lnTo>
                <a:lnTo>
                  <a:pt x="418" y="380"/>
                </a:lnTo>
                <a:lnTo>
                  <a:pt x="420" y="392"/>
                </a:lnTo>
                <a:lnTo>
                  <a:pt x="418" y="416"/>
                </a:lnTo>
                <a:lnTo>
                  <a:pt x="414" y="440"/>
                </a:lnTo>
                <a:lnTo>
                  <a:pt x="408" y="464"/>
                </a:lnTo>
                <a:lnTo>
                  <a:pt x="400" y="486"/>
                </a:lnTo>
                <a:lnTo>
                  <a:pt x="390" y="502"/>
                </a:lnTo>
                <a:lnTo>
                  <a:pt x="390" y="502"/>
                </a:lnTo>
                <a:lnTo>
                  <a:pt x="380" y="518"/>
                </a:lnTo>
                <a:lnTo>
                  <a:pt x="366" y="536"/>
                </a:lnTo>
                <a:lnTo>
                  <a:pt x="348" y="554"/>
                </a:lnTo>
                <a:lnTo>
                  <a:pt x="330" y="570"/>
                </a:lnTo>
                <a:lnTo>
                  <a:pt x="308" y="584"/>
                </a:lnTo>
                <a:lnTo>
                  <a:pt x="298" y="588"/>
                </a:lnTo>
                <a:lnTo>
                  <a:pt x="288" y="592"/>
                </a:lnTo>
                <a:lnTo>
                  <a:pt x="276" y="592"/>
                </a:lnTo>
                <a:lnTo>
                  <a:pt x="266" y="592"/>
                </a:lnTo>
                <a:lnTo>
                  <a:pt x="256" y="590"/>
                </a:lnTo>
                <a:lnTo>
                  <a:pt x="246" y="586"/>
                </a:lnTo>
                <a:lnTo>
                  <a:pt x="246" y="586"/>
                </a:lnTo>
                <a:lnTo>
                  <a:pt x="236" y="578"/>
                </a:lnTo>
                <a:lnTo>
                  <a:pt x="230" y="572"/>
                </a:lnTo>
                <a:lnTo>
                  <a:pt x="224" y="564"/>
                </a:lnTo>
                <a:lnTo>
                  <a:pt x="222" y="556"/>
                </a:lnTo>
                <a:lnTo>
                  <a:pt x="218" y="540"/>
                </a:lnTo>
                <a:lnTo>
                  <a:pt x="218" y="522"/>
                </a:lnTo>
                <a:lnTo>
                  <a:pt x="218" y="506"/>
                </a:lnTo>
                <a:lnTo>
                  <a:pt x="216" y="490"/>
                </a:lnTo>
                <a:lnTo>
                  <a:pt x="212" y="482"/>
                </a:lnTo>
                <a:lnTo>
                  <a:pt x="206" y="474"/>
                </a:lnTo>
                <a:lnTo>
                  <a:pt x="200" y="468"/>
                </a:lnTo>
                <a:lnTo>
                  <a:pt x="190" y="460"/>
                </a:lnTo>
                <a:lnTo>
                  <a:pt x="190" y="460"/>
                </a:lnTo>
                <a:lnTo>
                  <a:pt x="182" y="458"/>
                </a:lnTo>
                <a:lnTo>
                  <a:pt x="172" y="458"/>
                </a:lnTo>
                <a:lnTo>
                  <a:pt x="162" y="462"/>
                </a:lnTo>
                <a:lnTo>
                  <a:pt x="152" y="466"/>
                </a:lnTo>
                <a:lnTo>
                  <a:pt x="132" y="480"/>
                </a:lnTo>
                <a:lnTo>
                  <a:pt x="116" y="496"/>
                </a:lnTo>
                <a:lnTo>
                  <a:pt x="4" y="688"/>
                </a:lnTo>
                <a:lnTo>
                  <a:pt x="2" y="688"/>
                </a:lnTo>
                <a:lnTo>
                  <a:pt x="0" y="694"/>
                </a:lnTo>
                <a:lnTo>
                  <a:pt x="400" y="1386"/>
                </a:lnTo>
                <a:lnTo>
                  <a:pt x="1200" y="1386"/>
                </a:lnTo>
                <a:lnTo>
                  <a:pt x="1600" y="694"/>
                </a:lnTo>
                <a:lnTo>
                  <a:pt x="1598" y="688"/>
                </a:lnTo>
                <a:lnTo>
                  <a:pt x="1458" y="448"/>
                </a:lnTo>
                <a:lnTo>
                  <a:pt x="1458" y="448"/>
                </a:lnTo>
                <a:lnTo>
                  <a:pt x="1454" y="426"/>
                </a:lnTo>
                <a:lnTo>
                  <a:pt x="1452" y="402"/>
                </a:lnTo>
                <a:lnTo>
                  <a:pt x="1454" y="392"/>
                </a:lnTo>
                <a:lnTo>
                  <a:pt x="1456" y="382"/>
                </a:lnTo>
                <a:lnTo>
                  <a:pt x="1460" y="374"/>
                </a:lnTo>
                <a:lnTo>
                  <a:pt x="1466" y="368"/>
                </a:lnTo>
                <a:lnTo>
                  <a:pt x="1466" y="368"/>
                </a:lnTo>
                <a:lnTo>
                  <a:pt x="1482" y="362"/>
                </a:lnTo>
                <a:lnTo>
                  <a:pt x="1496" y="360"/>
                </a:lnTo>
                <a:lnTo>
                  <a:pt x="1496" y="360"/>
                </a:lnTo>
                <a:lnTo>
                  <a:pt x="1508" y="360"/>
                </a:lnTo>
                <a:lnTo>
                  <a:pt x="1518" y="364"/>
                </a:lnTo>
                <a:lnTo>
                  <a:pt x="1536" y="374"/>
                </a:lnTo>
                <a:lnTo>
                  <a:pt x="1556" y="384"/>
                </a:lnTo>
                <a:lnTo>
                  <a:pt x="1566" y="388"/>
                </a:lnTo>
                <a:lnTo>
                  <a:pt x="1576" y="390"/>
                </a:lnTo>
                <a:lnTo>
                  <a:pt x="1576" y="390"/>
                </a:lnTo>
                <a:close/>
              </a:path>
            </a:pathLst>
          </a:custGeom>
          <a:solidFill>
            <a:srgbClr val="EF43A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7828" name="Freeform 4"/>
          <p:cNvSpPr>
            <a:spLocks/>
          </p:cNvSpPr>
          <p:nvPr/>
        </p:nvSpPr>
        <p:spPr bwMode="auto">
          <a:xfrm>
            <a:off x="2918913" y="2678625"/>
            <a:ext cx="2001837" cy="2005013"/>
          </a:xfrm>
          <a:custGeom>
            <a:avLst/>
            <a:gdLst/>
            <a:ahLst/>
            <a:cxnLst>
              <a:cxn ang="0">
                <a:pos x="1358" y="1392"/>
              </a:cxn>
              <a:cxn ang="0">
                <a:pos x="1396" y="1398"/>
              </a:cxn>
              <a:cxn ang="0">
                <a:pos x="1414" y="1452"/>
              </a:cxn>
              <a:cxn ang="0">
                <a:pos x="1432" y="1508"/>
              </a:cxn>
              <a:cxn ang="0">
                <a:pos x="1472" y="1522"/>
              </a:cxn>
              <a:cxn ang="0">
                <a:pos x="1544" y="1484"/>
              </a:cxn>
              <a:cxn ang="0">
                <a:pos x="1596" y="1416"/>
              </a:cxn>
              <a:cxn ang="0">
                <a:pos x="1614" y="1310"/>
              </a:cxn>
              <a:cxn ang="0">
                <a:pos x="1586" y="1266"/>
              </a:cxn>
              <a:cxn ang="0">
                <a:pos x="1548" y="1260"/>
              </a:cxn>
              <a:cxn ang="0">
                <a:pos x="1480" y="1288"/>
              </a:cxn>
              <a:cxn ang="0">
                <a:pos x="1444" y="1274"/>
              </a:cxn>
              <a:cxn ang="0">
                <a:pos x="1444" y="1198"/>
              </a:cxn>
              <a:cxn ang="0">
                <a:pos x="1462" y="694"/>
              </a:cxn>
              <a:cxn ang="0">
                <a:pos x="1394" y="654"/>
              </a:cxn>
              <a:cxn ang="0">
                <a:pos x="1364" y="678"/>
              </a:cxn>
              <a:cxn ang="0">
                <a:pos x="1354" y="752"/>
              </a:cxn>
              <a:cxn ang="0">
                <a:pos x="1330" y="782"/>
              </a:cxn>
              <a:cxn ang="0">
                <a:pos x="1278" y="784"/>
              </a:cxn>
              <a:cxn ang="0">
                <a:pos x="1196" y="716"/>
              </a:cxn>
              <a:cxn ang="0">
                <a:pos x="1162" y="638"/>
              </a:cxn>
              <a:cxn ang="0">
                <a:pos x="1164" y="556"/>
              </a:cxn>
              <a:cxn ang="0">
                <a:pos x="1198" y="528"/>
              </a:cxn>
              <a:cxn ang="0">
                <a:pos x="1254" y="540"/>
              </a:cxn>
              <a:cxn ang="0">
                <a:pos x="1312" y="552"/>
              </a:cxn>
              <a:cxn ang="0">
                <a:pos x="1336" y="522"/>
              </a:cxn>
              <a:cxn ang="0">
                <a:pos x="1198" y="238"/>
              </a:cxn>
              <a:cxn ang="0">
                <a:pos x="902" y="230"/>
              </a:cxn>
              <a:cxn ang="0">
                <a:pos x="896" y="226"/>
              </a:cxn>
              <a:cxn ang="0">
                <a:pos x="890" y="224"/>
              </a:cxn>
              <a:cxn ang="0">
                <a:pos x="886" y="220"/>
              </a:cxn>
              <a:cxn ang="0">
                <a:pos x="880" y="216"/>
              </a:cxn>
              <a:cxn ang="0">
                <a:pos x="876" y="212"/>
              </a:cxn>
              <a:cxn ang="0">
                <a:pos x="874" y="208"/>
              </a:cxn>
              <a:cxn ang="0">
                <a:pos x="872" y="206"/>
              </a:cxn>
              <a:cxn ang="0">
                <a:pos x="868" y="200"/>
              </a:cxn>
              <a:cxn ang="0">
                <a:pos x="868" y="194"/>
              </a:cxn>
              <a:cxn ang="0">
                <a:pos x="868" y="194"/>
              </a:cxn>
              <a:cxn ang="0">
                <a:pos x="894" y="148"/>
              </a:cxn>
              <a:cxn ang="0">
                <a:pos x="944" y="106"/>
              </a:cxn>
              <a:cxn ang="0">
                <a:pos x="944" y="64"/>
              </a:cxn>
              <a:cxn ang="0">
                <a:pos x="894" y="18"/>
              </a:cxn>
              <a:cxn ang="0">
                <a:pos x="804" y="0"/>
              </a:cxn>
              <a:cxn ang="0">
                <a:pos x="694" y="30"/>
              </a:cxn>
              <a:cxn ang="0">
                <a:pos x="662" y="74"/>
              </a:cxn>
              <a:cxn ang="0">
                <a:pos x="668" y="114"/>
              </a:cxn>
              <a:cxn ang="0">
                <a:pos x="728" y="158"/>
              </a:cxn>
              <a:cxn ang="0">
                <a:pos x="740" y="194"/>
              </a:cxn>
              <a:cxn ang="0">
                <a:pos x="740" y="194"/>
              </a:cxn>
              <a:cxn ang="0">
                <a:pos x="740" y="202"/>
              </a:cxn>
              <a:cxn ang="0">
                <a:pos x="738" y="206"/>
              </a:cxn>
              <a:cxn ang="0">
                <a:pos x="734" y="210"/>
              </a:cxn>
              <a:cxn ang="0">
                <a:pos x="732" y="212"/>
              </a:cxn>
              <a:cxn ang="0">
                <a:pos x="726" y="218"/>
              </a:cxn>
              <a:cxn ang="0">
                <a:pos x="722" y="220"/>
              </a:cxn>
              <a:cxn ang="0">
                <a:pos x="716" y="224"/>
              </a:cxn>
              <a:cxn ang="0">
                <a:pos x="712" y="226"/>
              </a:cxn>
              <a:cxn ang="0">
                <a:pos x="706" y="230"/>
              </a:cxn>
              <a:cxn ang="0">
                <a:pos x="0" y="926"/>
              </a:cxn>
            </a:cxnLst>
            <a:rect l="0" t="0" r="r" b="b"/>
            <a:pathLst>
              <a:path w="1616" h="1618">
                <a:moveTo>
                  <a:pt x="1312" y="1426"/>
                </a:moveTo>
                <a:lnTo>
                  <a:pt x="1312" y="1426"/>
                </a:lnTo>
                <a:lnTo>
                  <a:pt x="1328" y="1410"/>
                </a:lnTo>
                <a:lnTo>
                  <a:pt x="1348" y="1396"/>
                </a:lnTo>
                <a:lnTo>
                  <a:pt x="1358" y="1392"/>
                </a:lnTo>
                <a:lnTo>
                  <a:pt x="1368" y="1388"/>
                </a:lnTo>
                <a:lnTo>
                  <a:pt x="1378" y="1388"/>
                </a:lnTo>
                <a:lnTo>
                  <a:pt x="1386" y="1390"/>
                </a:lnTo>
                <a:lnTo>
                  <a:pt x="1386" y="1390"/>
                </a:lnTo>
                <a:lnTo>
                  <a:pt x="1396" y="1398"/>
                </a:lnTo>
                <a:lnTo>
                  <a:pt x="1402" y="1404"/>
                </a:lnTo>
                <a:lnTo>
                  <a:pt x="1408" y="1412"/>
                </a:lnTo>
                <a:lnTo>
                  <a:pt x="1412" y="1420"/>
                </a:lnTo>
                <a:lnTo>
                  <a:pt x="1414" y="1436"/>
                </a:lnTo>
                <a:lnTo>
                  <a:pt x="1414" y="1452"/>
                </a:lnTo>
                <a:lnTo>
                  <a:pt x="1414" y="1470"/>
                </a:lnTo>
                <a:lnTo>
                  <a:pt x="1418" y="1486"/>
                </a:lnTo>
                <a:lnTo>
                  <a:pt x="1420" y="1494"/>
                </a:lnTo>
                <a:lnTo>
                  <a:pt x="1426" y="1502"/>
                </a:lnTo>
                <a:lnTo>
                  <a:pt x="1432" y="1508"/>
                </a:lnTo>
                <a:lnTo>
                  <a:pt x="1442" y="1516"/>
                </a:lnTo>
                <a:lnTo>
                  <a:pt x="1442" y="1516"/>
                </a:lnTo>
                <a:lnTo>
                  <a:pt x="1452" y="1520"/>
                </a:lnTo>
                <a:lnTo>
                  <a:pt x="1462" y="1522"/>
                </a:lnTo>
                <a:lnTo>
                  <a:pt x="1472" y="1522"/>
                </a:lnTo>
                <a:lnTo>
                  <a:pt x="1484" y="1522"/>
                </a:lnTo>
                <a:lnTo>
                  <a:pt x="1494" y="1518"/>
                </a:lnTo>
                <a:lnTo>
                  <a:pt x="1504" y="1514"/>
                </a:lnTo>
                <a:lnTo>
                  <a:pt x="1526" y="1500"/>
                </a:lnTo>
                <a:lnTo>
                  <a:pt x="1544" y="1484"/>
                </a:lnTo>
                <a:lnTo>
                  <a:pt x="1562" y="1466"/>
                </a:lnTo>
                <a:lnTo>
                  <a:pt x="1576" y="1448"/>
                </a:lnTo>
                <a:lnTo>
                  <a:pt x="1586" y="1432"/>
                </a:lnTo>
                <a:lnTo>
                  <a:pt x="1586" y="1432"/>
                </a:lnTo>
                <a:lnTo>
                  <a:pt x="1596" y="1416"/>
                </a:lnTo>
                <a:lnTo>
                  <a:pt x="1604" y="1394"/>
                </a:lnTo>
                <a:lnTo>
                  <a:pt x="1610" y="1370"/>
                </a:lnTo>
                <a:lnTo>
                  <a:pt x="1614" y="1346"/>
                </a:lnTo>
                <a:lnTo>
                  <a:pt x="1616" y="1322"/>
                </a:lnTo>
                <a:lnTo>
                  <a:pt x="1614" y="1310"/>
                </a:lnTo>
                <a:lnTo>
                  <a:pt x="1612" y="1298"/>
                </a:lnTo>
                <a:lnTo>
                  <a:pt x="1608" y="1288"/>
                </a:lnTo>
                <a:lnTo>
                  <a:pt x="1602" y="1280"/>
                </a:lnTo>
                <a:lnTo>
                  <a:pt x="1594" y="1272"/>
                </a:lnTo>
                <a:lnTo>
                  <a:pt x="1586" y="1266"/>
                </a:lnTo>
                <a:lnTo>
                  <a:pt x="1586" y="1266"/>
                </a:lnTo>
                <a:lnTo>
                  <a:pt x="1574" y="1262"/>
                </a:lnTo>
                <a:lnTo>
                  <a:pt x="1566" y="1258"/>
                </a:lnTo>
                <a:lnTo>
                  <a:pt x="1556" y="1258"/>
                </a:lnTo>
                <a:lnTo>
                  <a:pt x="1548" y="1260"/>
                </a:lnTo>
                <a:lnTo>
                  <a:pt x="1532" y="1266"/>
                </a:lnTo>
                <a:lnTo>
                  <a:pt x="1518" y="1274"/>
                </a:lnTo>
                <a:lnTo>
                  <a:pt x="1504" y="1282"/>
                </a:lnTo>
                <a:lnTo>
                  <a:pt x="1488" y="1288"/>
                </a:lnTo>
                <a:lnTo>
                  <a:pt x="1480" y="1288"/>
                </a:lnTo>
                <a:lnTo>
                  <a:pt x="1470" y="1288"/>
                </a:lnTo>
                <a:lnTo>
                  <a:pt x="1460" y="1286"/>
                </a:lnTo>
                <a:lnTo>
                  <a:pt x="1450" y="1280"/>
                </a:lnTo>
                <a:lnTo>
                  <a:pt x="1450" y="1280"/>
                </a:lnTo>
                <a:lnTo>
                  <a:pt x="1444" y="1274"/>
                </a:lnTo>
                <a:lnTo>
                  <a:pt x="1438" y="1266"/>
                </a:lnTo>
                <a:lnTo>
                  <a:pt x="1436" y="1256"/>
                </a:lnTo>
                <a:lnTo>
                  <a:pt x="1436" y="1244"/>
                </a:lnTo>
                <a:lnTo>
                  <a:pt x="1438" y="1220"/>
                </a:lnTo>
                <a:lnTo>
                  <a:pt x="1444" y="1198"/>
                </a:lnTo>
                <a:lnTo>
                  <a:pt x="1598" y="930"/>
                </a:lnTo>
                <a:lnTo>
                  <a:pt x="1600" y="926"/>
                </a:lnTo>
                <a:lnTo>
                  <a:pt x="1596" y="926"/>
                </a:lnTo>
                <a:lnTo>
                  <a:pt x="1462" y="694"/>
                </a:lnTo>
                <a:lnTo>
                  <a:pt x="1462" y="694"/>
                </a:lnTo>
                <a:lnTo>
                  <a:pt x="1446" y="678"/>
                </a:lnTo>
                <a:lnTo>
                  <a:pt x="1426" y="664"/>
                </a:lnTo>
                <a:lnTo>
                  <a:pt x="1414" y="658"/>
                </a:lnTo>
                <a:lnTo>
                  <a:pt x="1404" y="656"/>
                </a:lnTo>
                <a:lnTo>
                  <a:pt x="1394" y="654"/>
                </a:lnTo>
                <a:lnTo>
                  <a:pt x="1386" y="658"/>
                </a:lnTo>
                <a:lnTo>
                  <a:pt x="1386" y="658"/>
                </a:lnTo>
                <a:lnTo>
                  <a:pt x="1376" y="664"/>
                </a:lnTo>
                <a:lnTo>
                  <a:pt x="1368" y="672"/>
                </a:lnTo>
                <a:lnTo>
                  <a:pt x="1364" y="678"/>
                </a:lnTo>
                <a:lnTo>
                  <a:pt x="1360" y="686"/>
                </a:lnTo>
                <a:lnTo>
                  <a:pt x="1358" y="702"/>
                </a:lnTo>
                <a:lnTo>
                  <a:pt x="1358" y="720"/>
                </a:lnTo>
                <a:lnTo>
                  <a:pt x="1358" y="736"/>
                </a:lnTo>
                <a:lnTo>
                  <a:pt x="1354" y="752"/>
                </a:lnTo>
                <a:lnTo>
                  <a:pt x="1352" y="760"/>
                </a:lnTo>
                <a:lnTo>
                  <a:pt x="1346" y="768"/>
                </a:lnTo>
                <a:lnTo>
                  <a:pt x="1340" y="776"/>
                </a:lnTo>
                <a:lnTo>
                  <a:pt x="1330" y="782"/>
                </a:lnTo>
                <a:lnTo>
                  <a:pt x="1330" y="782"/>
                </a:lnTo>
                <a:lnTo>
                  <a:pt x="1320" y="786"/>
                </a:lnTo>
                <a:lnTo>
                  <a:pt x="1310" y="790"/>
                </a:lnTo>
                <a:lnTo>
                  <a:pt x="1300" y="790"/>
                </a:lnTo>
                <a:lnTo>
                  <a:pt x="1288" y="788"/>
                </a:lnTo>
                <a:lnTo>
                  <a:pt x="1278" y="784"/>
                </a:lnTo>
                <a:lnTo>
                  <a:pt x="1268" y="780"/>
                </a:lnTo>
                <a:lnTo>
                  <a:pt x="1246" y="768"/>
                </a:lnTo>
                <a:lnTo>
                  <a:pt x="1228" y="752"/>
                </a:lnTo>
                <a:lnTo>
                  <a:pt x="1210" y="734"/>
                </a:lnTo>
                <a:lnTo>
                  <a:pt x="1196" y="716"/>
                </a:lnTo>
                <a:lnTo>
                  <a:pt x="1186" y="700"/>
                </a:lnTo>
                <a:lnTo>
                  <a:pt x="1186" y="700"/>
                </a:lnTo>
                <a:lnTo>
                  <a:pt x="1176" y="682"/>
                </a:lnTo>
                <a:lnTo>
                  <a:pt x="1168" y="660"/>
                </a:lnTo>
                <a:lnTo>
                  <a:pt x="1162" y="638"/>
                </a:lnTo>
                <a:lnTo>
                  <a:pt x="1156" y="612"/>
                </a:lnTo>
                <a:lnTo>
                  <a:pt x="1156" y="588"/>
                </a:lnTo>
                <a:lnTo>
                  <a:pt x="1158" y="576"/>
                </a:lnTo>
                <a:lnTo>
                  <a:pt x="1160" y="566"/>
                </a:lnTo>
                <a:lnTo>
                  <a:pt x="1164" y="556"/>
                </a:lnTo>
                <a:lnTo>
                  <a:pt x="1170" y="546"/>
                </a:lnTo>
                <a:lnTo>
                  <a:pt x="1178" y="538"/>
                </a:lnTo>
                <a:lnTo>
                  <a:pt x="1186" y="532"/>
                </a:lnTo>
                <a:lnTo>
                  <a:pt x="1186" y="532"/>
                </a:lnTo>
                <a:lnTo>
                  <a:pt x="1198" y="528"/>
                </a:lnTo>
                <a:lnTo>
                  <a:pt x="1206" y="526"/>
                </a:lnTo>
                <a:lnTo>
                  <a:pt x="1216" y="524"/>
                </a:lnTo>
                <a:lnTo>
                  <a:pt x="1224" y="526"/>
                </a:lnTo>
                <a:lnTo>
                  <a:pt x="1240" y="532"/>
                </a:lnTo>
                <a:lnTo>
                  <a:pt x="1254" y="540"/>
                </a:lnTo>
                <a:lnTo>
                  <a:pt x="1268" y="548"/>
                </a:lnTo>
                <a:lnTo>
                  <a:pt x="1284" y="554"/>
                </a:lnTo>
                <a:lnTo>
                  <a:pt x="1292" y="556"/>
                </a:lnTo>
                <a:lnTo>
                  <a:pt x="1302" y="554"/>
                </a:lnTo>
                <a:lnTo>
                  <a:pt x="1312" y="552"/>
                </a:lnTo>
                <a:lnTo>
                  <a:pt x="1322" y="546"/>
                </a:lnTo>
                <a:lnTo>
                  <a:pt x="1322" y="546"/>
                </a:lnTo>
                <a:lnTo>
                  <a:pt x="1328" y="540"/>
                </a:lnTo>
                <a:lnTo>
                  <a:pt x="1334" y="532"/>
                </a:lnTo>
                <a:lnTo>
                  <a:pt x="1336" y="522"/>
                </a:lnTo>
                <a:lnTo>
                  <a:pt x="1336" y="510"/>
                </a:lnTo>
                <a:lnTo>
                  <a:pt x="1334" y="484"/>
                </a:lnTo>
                <a:lnTo>
                  <a:pt x="1328" y="462"/>
                </a:lnTo>
                <a:lnTo>
                  <a:pt x="1198" y="238"/>
                </a:lnTo>
                <a:lnTo>
                  <a:pt x="1198" y="238"/>
                </a:lnTo>
                <a:lnTo>
                  <a:pt x="924" y="238"/>
                </a:lnTo>
                <a:lnTo>
                  <a:pt x="924" y="238"/>
                </a:lnTo>
                <a:lnTo>
                  <a:pt x="902" y="230"/>
                </a:lnTo>
                <a:lnTo>
                  <a:pt x="902" y="230"/>
                </a:lnTo>
                <a:lnTo>
                  <a:pt x="902" y="230"/>
                </a:lnTo>
                <a:lnTo>
                  <a:pt x="902" y="230"/>
                </a:lnTo>
                <a:lnTo>
                  <a:pt x="898" y="228"/>
                </a:lnTo>
                <a:lnTo>
                  <a:pt x="898" y="228"/>
                </a:lnTo>
                <a:lnTo>
                  <a:pt x="896" y="226"/>
                </a:lnTo>
                <a:lnTo>
                  <a:pt x="896" y="226"/>
                </a:lnTo>
                <a:lnTo>
                  <a:pt x="894" y="226"/>
                </a:lnTo>
                <a:lnTo>
                  <a:pt x="894" y="226"/>
                </a:lnTo>
                <a:lnTo>
                  <a:pt x="892" y="224"/>
                </a:lnTo>
                <a:lnTo>
                  <a:pt x="892" y="224"/>
                </a:lnTo>
                <a:lnTo>
                  <a:pt x="890" y="224"/>
                </a:lnTo>
                <a:lnTo>
                  <a:pt x="890" y="224"/>
                </a:lnTo>
                <a:lnTo>
                  <a:pt x="888" y="222"/>
                </a:lnTo>
                <a:lnTo>
                  <a:pt x="888" y="222"/>
                </a:lnTo>
                <a:lnTo>
                  <a:pt x="886" y="220"/>
                </a:lnTo>
                <a:lnTo>
                  <a:pt x="886" y="220"/>
                </a:lnTo>
                <a:lnTo>
                  <a:pt x="884" y="220"/>
                </a:lnTo>
                <a:lnTo>
                  <a:pt x="884" y="220"/>
                </a:lnTo>
                <a:lnTo>
                  <a:pt x="882" y="218"/>
                </a:lnTo>
                <a:lnTo>
                  <a:pt x="882" y="218"/>
                </a:lnTo>
                <a:lnTo>
                  <a:pt x="880" y="216"/>
                </a:lnTo>
                <a:lnTo>
                  <a:pt x="880" y="216"/>
                </a:lnTo>
                <a:lnTo>
                  <a:pt x="878" y="214"/>
                </a:lnTo>
                <a:lnTo>
                  <a:pt x="878" y="214"/>
                </a:lnTo>
                <a:lnTo>
                  <a:pt x="876" y="212"/>
                </a:lnTo>
                <a:lnTo>
                  <a:pt x="876" y="212"/>
                </a:lnTo>
                <a:lnTo>
                  <a:pt x="876" y="212"/>
                </a:lnTo>
                <a:lnTo>
                  <a:pt x="876" y="212"/>
                </a:lnTo>
                <a:lnTo>
                  <a:pt x="874" y="210"/>
                </a:lnTo>
                <a:lnTo>
                  <a:pt x="874" y="210"/>
                </a:lnTo>
                <a:lnTo>
                  <a:pt x="874" y="208"/>
                </a:lnTo>
                <a:lnTo>
                  <a:pt x="874" y="208"/>
                </a:lnTo>
                <a:lnTo>
                  <a:pt x="872" y="206"/>
                </a:lnTo>
                <a:lnTo>
                  <a:pt x="872" y="206"/>
                </a:lnTo>
                <a:lnTo>
                  <a:pt x="872" y="206"/>
                </a:lnTo>
                <a:lnTo>
                  <a:pt x="872" y="206"/>
                </a:lnTo>
                <a:lnTo>
                  <a:pt x="870" y="204"/>
                </a:lnTo>
                <a:lnTo>
                  <a:pt x="870" y="204"/>
                </a:lnTo>
                <a:lnTo>
                  <a:pt x="870" y="202"/>
                </a:lnTo>
                <a:lnTo>
                  <a:pt x="870" y="202"/>
                </a:lnTo>
                <a:lnTo>
                  <a:pt x="868" y="200"/>
                </a:lnTo>
                <a:lnTo>
                  <a:pt x="868" y="200"/>
                </a:lnTo>
                <a:lnTo>
                  <a:pt x="868" y="198"/>
                </a:lnTo>
                <a:lnTo>
                  <a:pt x="868" y="198"/>
                </a:lnTo>
                <a:lnTo>
                  <a:pt x="868" y="194"/>
                </a:lnTo>
                <a:lnTo>
                  <a:pt x="868" y="194"/>
                </a:lnTo>
                <a:lnTo>
                  <a:pt x="868" y="194"/>
                </a:lnTo>
                <a:lnTo>
                  <a:pt x="868" y="194"/>
                </a:lnTo>
                <a:lnTo>
                  <a:pt x="868" y="194"/>
                </a:lnTo>
                <a:lnTo>
                  <a:pt x="868" y="194"/>
                </a:lnTo>
                <a:lnTo>
                  <a:pt x="868" y="194"/>
                </a:lnTo>
                <a:lnTo>
                  <a:pt x="870" y="182"/>
                </a:lnTo>
                <a:lnTo>
                  <a:pt x="872" y="172"/>
                </a:lnTo>
                <a:lnTo>
                  <a:pt x="876" y="164"/>
                </a:lnTo>
                <a:lnTo>
                  <a:pt x="880" y="158"/>
                </a:lnTo>
                <a:lnTo>
                  <a:pt x="894" y="148"/>
                </a:lnTo>
                <a:lnTo>
                  <a:pt x="908" y="138"/>
                </a:lnTo>
                <a:lnTo>
                  <a:pt x="922" y="130"/>
                </a:lnTo>
                <a:lnTo>
                  <a:pt x="936" y="120"/>
                </a:lnTo>
                <a:lnTo>
                  <a:pt x="940" y="114"/>
                </a:lnTo>
                <a:lnTo>
                  <a:pt x="944" y="106"/>
                </a:lnTo>
                <a:lnTo>
                  <a:pt x="948" y="96"/>
                </a:lnTo>
                <a:lnTo>
                  <a:pt x="948" y="84"/>
                </a:lnTo>
                <a:lnTo>
                  <a:pt x="948" y="84"/>
                </a:lnTo>
                <a:lnTo>
                  <a:pt x="948" y="74"/>
                </a:lnTo>
                <a:lnTo>
                  <a:pt x="944" y="64"/>
                </a:lnTo>
                <a:lnTo>
                  <a:pt x="940" y="54"/>
                </a:lnTo>
                <a:lnTo>
                  <a:pt x="932" y="46"/>
                </a:lnTo>
                <a:lnTo>
                  <a:pt x="924" y="38"/>
                </a:lnTo>
                <a:lnTo>
                  <a:pt x="916" y="30"/>
                </a:lnTo>
                <a:lnTo>
                  <a:pt x="894" y="18"/>
                </a:lnTo>
                <a:lnTo>
                  <a:pt x="870" y="10"/>
                </a:lnTo>
                <a:lnTo>
                  <a:pt x="846" y="4"/>
                </a:lnTo>
                <a:lnTo>
                  <a:pt x="824" y="2"/>
                </a:lnTo>
                <a:lnTo>
                  <a:pt x="804" y="0"/>
                </a:lnTo>
                <a:lnTo>
                  <a:pt x="804" y="0"/>
                </a:lnTo>
                <a:lnTo>
                  <a:pt x="786" y="2"/>
                </a:lnTo>
                <a:lnTo>
                  <a:pt x="762" y="4"/>
                </a:lnTo>
                <a:lnTo>
                  <a:pt x="738" y="10"/>
                </a:lnTo>
                <a:lnTo>
                  <a:pt x="714" y="18"/>
                </a:lnTo>
                <a:lnTo>
                  <a:pt x="694" y="30"/>
                </a:lnTo>
                <a:lnTo>
                  <a:pt x="684" y="38"/>
                </a:lnTo>
                <a:lnTo>
                  <a:pt x="676" y="46"/>
                </a:lnTo>
                <a:lnTo>
                  <a:pt x="670" y="54"/>
                </a:lnTo>
                <a:lnTo>
                  <a:pt x="664" y="64"/>
                </a:lnTo>
                <a:lnTo>
                  <a:pt x="662" y="74"/>
                </a:lnTo>
                <a:lnTo>
                  <a:pt x="660" y="84"/>
                </a:lnTo>
                <a:lnTo>
                  <a:pt x="660" y="84"/>
                </a:lnTo>
                <a:lnTo>
                  <a:pt x="662" y="96"/>
                </a:lnTo>
                <a:lnTo>
                  <a:pt x="664" y="106"/>
                </a:lnTo>
                <a:lnTo>
                  <a:pt x="668" y="114"/>
                </a:lnTo>
                <a:lnTo>
                  <a:pt x="674" y="120"/>
                </a:lnTo>
                <a:lnTo>
                  <a:pt x="686" y="130"/>
                </a:lnTo>
                <a:lnTo>
                  <a:pt x="700" y="138"/>
                </a:lnTo>
                <a:lnTo>
                  <a:pt x="716" y="148"/>
                </a:lnTo>
                <a:lnTo>
                  <a:pt x="728" y="158"/>
                </a:lnTo>
                <a:lnTo>
                  <a:pt x="734" y="164"/>
                </a:lnTo>
                <a:lnTo>
                  <a:pt x="736" y="172"/>
                </a:lnTo>
                <a:lnTo>
                  <a:pt x="740" y="182"/>
                </a:lnTo>
                <a:lnTo>
                  <a:pt x="740" y="194"/>
                </a:lnTo>
                <a:lnTo>
                  <a:pt x="740" y="194"/>
                </a:lnTo>
                <a:lnTo>
                  <a:pt x="740" y="194"/>
                </a:lnTo>
                <a:lnTo>
                  <a:pt x="740" y="194"/>
                </a:lnTo>
                <a:lnTo>
                  <a:pt x="740" y="194"/>
                </a:lnTo>
                <a:lnTo>
                  <a:pt x="740" y="194"/>
                </a:lnTo>
                <a:lnTo>
                  <a:pt x="740" y="194"/>
                </a:lnTo>
                <a:lnTo>
                  <a:pt x="740" y="198"/>
                </a:lnTo>
                <a:lnTo>
                  <a:pt x="740" y="198"/>
                </a:lnTo>
                <a:lnTo>
                  <a:pt x="740" y="200"/>
                </a:lnTo>
                <a:lnTo>
                  <a:pt x="740" y="200"/>
                </a:lnTo>
                <a:lnTo>
                  <a:pt x="740" y="202"/>
                </a:lnTo>
                <a:lnTo>
                  <a:pt x="740" y="202"/>
                </a:lnTo>
                <a:lnTo>
                  <a:pt x="738" y="204"/>
                </a:lnTo>
                <a:lnTo>
                  <a:pt x="738" y="204"/>
                </a:lnTo>
                <a:lnTo>
                  <a:pt x="738" y="206"/>
                </a:lnTo>
                <a:lnTo>
                  <a:pt x="738" y="206"/>
                </a:lnTo>
                <a:lnTo>
                  <a:pt x="736" y="206"/>
                </a:lnTo>
                <a:lnTo>
                  <a:pt x="736" y="206"/>
                </a:lnTo>
                <a:lnTo>
                  <a:pt x="736" y="208"/>
                </a:lnTo>
                <a:lnTo>
                  <a:pt x="736" y="208"/>
                </a:lnTo>
                <a:lnTo>
                  <a:pt x="734" y="210"/>
                </a:lnTo>
                <a:lnTo>
                  <a:pt x="734" y="210"/>
                </a:lnTo>
                <a:lnTo>
                  <a:pt x="734" y="212"/>
                </a:lnTo>
                <a:lnTo>
                  <a:pt x="734" y="212"/>
                </a:lnTo>
                <a:lnTo>
                  <a:pt x="732" y="212"/>
                </a:lnTo>
                <a:lnTo>
                  <a:pt x="732" y="212"/>
                </a:lnTo>
                <a:lnTo>
                  <a:pt x="730" y="214"/>
                </a:lnTo>
                <a:lnTo>
                  <a:pt x="730" y="214"/>
                </a:lnTo>
                <a:lnTo>
                  <a:pt x="730" y="216"/>
                </a:lnTo>
                <a:lnTo>
                  <a:pt x="730" y="216"/>
                </a:lnTo>
                <a:lnTo>
                  <a:pt x="726" y="218"/>
                </a:lnTo>
                <a:lnTo>
                  <a:pt x="726" y="218"/>
                </a:lnTo>
                <a:lnTo>
                  <a:pt x="724" y="220"/>
                </a:lnTo>
                <a:lnTo>
                  <a:pt x="724" y="220"/>
                </a:lnTo>
                <a:lnTo>
                  <a:pt x="722" y="220"/>
                </a:lnTo>
                <a:lnTo>
                  <a:pt x="722" y="220"/>
                </a:lnTo>
                <a:lnTo>
                  <a:pt x="720" y="222"/>
                </a:lnTo>
                <a:lnTo>
                  <a:pt x="720" y="222"/>
                </a:lnTo>
                <a:lnTo>
                  <a:pt x="718" y="224"/>
                </a:lnTo>
                <a:lnTo>
                  <a:pt x="718" y="224"/>
                </a:lnTo>
                <a:lnTo>
                  <a:pt x="716" y="224"/>
                </a:lnTo>
                <a:lnTo>
                  <a:pt x="716" y="224"/>
                </a:lnTo>
                <a:lnTo>
                  <a:pt x="714" y="226"/>
                </a:lnTo>
                <a:lnTo>
                  <a:pt x="714" y="226"/>
                </a:lnTo>
                <a:lnTo>
                  <a:pt x="712" y="226"/>
                </a:lnTo>
                <a:lnTo>
                  <a:pt x="712" y="226"/>
                </a:lnTo>
                <a:lnTo>
                  <a:pt x="710" y="228"/>
                </a:lnTo>
                <a:lnTo>
                  <a:pt x="710" y="228"/>
                </a:lnTo>
                <a:lnTo>
                  <a:pt x="708" y="230"/>
                </a:lnTo>
                <a:lnTo>
                  <a:pt x="708" y="230"/>
                </a:lnTo>
                <a:lnTo>
                  <a:pt x="706" y="230"/>
                </a:lnTo>
                <a:lnTo>
                  <a:pt x="706" y="230"/>
                </a:lnTo>
                <a:lnTo>
                  <a:pt x="684" y="238"/>
                </a:lnTo>
                <a:lnTo>
                  <a:pt x="400" y="238"/>
                </a:lnTo>
                <a:lnTo>
                  <a:pt x="398" y="236"/>
                </a:lnTo>
                <a:lnTo>
                  <a:pt x="0" y="926"/>
                </a:lnTo>
                <a:lnTo>
                  <a:pt x="400" y="1618"/>
                </a:lnTo>
                <a:lnTo>
                  <a:pt x="1198" y="1618"/>
                </a:lnTo>
                <a:lnTo>
                  <a:pt x="1200" y="1618"/>
                </a:lnTo>
                <a:lnTo>
                  <a:pt x="1312" y="1426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7829" name="Freeform 5"/>
          <p:cNvSpPr>
            <a:spLocks/>
          </p:cNvSpPr>
          <p:nvPr/>
        </p:nvSpPr>
        <p:spPr bwMode="auto">
          <a:xfrm>
            <a:off x="2918913" y="1260988"/>
            <a:ext cx="1997075" cy="1717675"/>
          </a:xfrm>
          <a:custGeom>
            <a:avLst/>
            <a:gdLst/>
            <a:ahLst/>
            <a:cxnLst>
              <a:cxn ang="0">
                <a:pos x="694" y="1382"/>
              </a:cxn>
              <a:cxn ang="0">
                <a:pos x="710" y="1376"/>
              </a:cxn>
              <a:cxn ang="0">
                <a:pos x="714" y="1374"/>
              </a:cxn>
              <a:cxn ang="0">
                <a:pos x="720" y="1370"/>
              </a:cxn>
              <a:cxn ang="0">
                <a:pos x="724" y="1368"/>
              </a:cxn>
              <a:cxn ang="0">
                <a:pos x="730" y="1362"/>
              </a:cxn>
              <a:cxn ang="0">
                <a:pos x="734" y="1360"/>
              </a:cxn>
              <a:cxn ang="0">
                <a:pos x="736" y="1354"/>
              </a:cxn>
              <a:cxn ang="0">
                <a:pos x="738" y="1352"/>
              </a:cxn>
              <a:cxn ang="0">
                <a:pos x="740" y="1346"/>
              </a:cxn>
              <a:cxn ang="0">
                <a:pos x="740" y="1342"/>
              </a:cxn>
              <a:cxn ang="0">
                <a:pos x="716" y="1296"/>
              </a:cxn>
              <a:cxn ang="0">
                <a:pos x="664" y="1254"/>
              </a:cxn>
              <a:cxn ang="0">
                <a:pos x="660" y="1232"/>
              </a:cxn>
              <a:cxn ang="0">
                <a:pos x="676" y="1194"/>
              </a:cxn>
              <a:cxn ang="0">
                <a:pos x="762" y="1152"/>
              </a:cxn>
              <a:cxn ang="0">
                <a:pos x="846" y="1152"/>
              </a:cxn>
              <a:cxn ang="0">
                <a:pos x="932" y="1194"/>
              </a:cxn>
              <a:cxn ang="0">
                <a:pos x="948" y="1232"/>
              </a:cxn>
              <a:cxn ang="0">
                <a:pos x="944" y="1254"/>
              </a:cxn>
              <a:cxn ang="0">
                <a:pos x="894" y="1296"/>
              </a:cxn>
              <a:cxn ang="0">
                <a:pos x="868" y="1342"/>
              </a:cxn>
              <a:cxn ang="0">
                <a:pos x="868" y="1346"/>
              </a:cxn>
              <a:cxn ang="0">
                <a:pos x="870" y="1352"/>
              </a:cxn>
              <a:cxn ang="0">
                <a:pos x="872" y="1354"/>
              </a:cxn>
              <a:cxn ang="0">
                <a:pos x="876" y="1360"/>
              </a:cxn>
              <a:cxn ang="0">
                <a:pos x="878" y="1362"/>
              </a:cxn>
              <a:cxn ang="0">
                <a:pos x="884" y="1368"/>
              </a:cxn>
              <a:cxn ang="0">
                <a:pos x="888" y="1370"/>
              </a:cxn>
              <a:cxn ang="0">
                <a:pos x="894" y="1374"/>
              </a:cxn>
              <a:cxn ang="0">
                <a:pos x="898" y="1376"/>
              </a:cxn>
              <a:cxn ang="0">
                <a:pos x="914" y="1382"/>
              </a:cxn>
              <a:cxn ang="0">
                <a:pos x="1322" y="1172"/>
              </a:cxn>
              <a:cxn ang="0">
                <a:pos x="1326" y="1104"/>
              </a:cxn>
              <a:cxn ang="0">
                <a:pos x="1294" y="1080"/>
              </a:cxn>
              <a:cxn ang="0">
                <a:pos x="1232" y="1104"/>
              </a:cxn>
              <a:cxn ang="0">
                <a:pos x="1180" y="1102"/>
              </a:cxn>
              <a:cxn ang="0">
                <a:pos x="1154" y="1070"/>
              </a:cxn>
              <a:cxn ang="0">
                <a:pos x="1162" y="974"/>
              </a:cxn>
              <a:cxn ang="0">
                <a:pos x="1204" y="902"/>
              </a:cxn>
              <a:cxn ang="0">
                <a:pos x="1282" y="848"/>
              </a:cxn>
              <a:cxn ang="0">
                <a:pos x="1324" y="854"/>
              </a:cxn>
              <a:cxn ang="0">
                <a:pos x="1350" y="900"/>
              </a:cxn>
              <a:cxn ang="0">
                <a:pos x="1362" y="964"/>
              </a:cxn>
              <a:cxn ang="0">
                <a:pos x="1398" y="980"/>
              </a:cxn>
              <a:cxn ang="0">
                <a:pos x="1598" y="696"/>
              </a:cxn>
              <a:cxn ang="0">
                <a:pos x="1432" y="382"/>
              </a:cxn>
              <a:cxn ang="0">
                <a:pos x="1446" y="342"/>
              </a:cxn>
              <a:cxn ang="0">
                <a:pos x="1500" y="340"/>
              </a:cxn>
              <a:cxn ang="0">
                <a:pos x="1562" y="364"/>
              </a:cxn>
              <a:cxn ang="0">
                <a:pos x="1596" y="346"/>
              </a:cxn>
              <a:cxn ang="0">
                <a:pos x="1612" y="296"/>
              </a:cxn>
              <a:cxn ang="0">
                <a:pos x="1582" y="198"/>
              </a:cxn>
              <a:cxn ang="0">
                <a:pos x="1500" y="116"/>
              </a:cxn>
              <a:cxn ang="0">
                <a:pos x="1448" y="110"/>
              </a:cxn>
              <a:cxn ang="0">
                <a:pos x="1416" y="138"/>
              </a:cxn>
              <a:cxn ang="0">
                <a:pos x="1412" y="182"/>
              </a:cxn>
              <a:cxn ang="0">
                <a:pos x="1392" y="234"/>
              </a:cxn>
              <a:cxn ang="0">
                <a:pos x="1360" y="240"/>
              </a:cxn>
              <a:cxn ang="0">
                <a:pos x="400" y="0"/>
              </a:cxn>
            </a:cxnLst>
            <a:rect l="0" t="0" r="r" b="b"/>
            <a:pathLst>
              <a:path w="1612" h="1386">
                <a:moveTo>
                  <a:pt x="674" y="1382"/>
                </a:moveTo>
                <a:lnTo>
                  <a:pt x="674" y="1382"/>
                </a:lnTo>
                <a:lnTo>
                  <a:pt x="670" y="1382"/>
                </a:lnTo>
                <a:lnTo>
                  <a:pt x="694" y="1382"/>
                </a:lnTo>
                <a:lnTo>
                  <a:pt x="694" y="1382"/>
                </a:lnTo>
                <a:lnTo>
                  <a:pt x="706" y="1378"/>
                </a:lnTo>
                <a:lnTo>
                  <a:pt x="706" y="1378"/>
                </a:lnTo>
                <a:lnTo>
                  <a:pt x="708" y="1378"/>
                </a:lnTo>
                <a:lnTo>
                  <a:pt x="708" y="1378"/>
                </a:lnTo>
                <a:lnTo>
                  <a:pt x="710" y="1376"/>
                </a:lnTo>
                <a:lnTo>
                  <a:pt x="710" y="1376"/>
                </a:lnTo>
                <a:lnTo>
                  <a:pt x="712" y="1374"/>
                </a:lnTo>
                <a:lnTo>
                  <a:pt x="712" y="1374"/>
                </a:lnTo>
                <a:lnTo>
                  <a:pt x="714" y="1374"/>
                </a:lnTo>
                <a:lnTo>
                  <a:pt x="714" y="1374"/>
                </a:lnTo>
                <a:lnTo>
                  <a:pt x="716" y="1372"/>
                </a:lnTo>
                <a:lnTo>
                  <a:pt x="716" y="1372"/>
                </a:lnTo>
                <a:lnTo>
                  <a:pt x="718" y="1372"/>
                </a:lnTo>
                <a:lnTo>
                  <a:pt x="718" y="1372"/>
                </a:lnTo>
                <a:lnTo>
                  <a:pt x="720" y="1370"/>
                </a:lnTo>
                <a:lnTo>
                  <a:pt x="720" y="1370"/>
                </a:lnTo>
                <a:lnTo>
                  <a:pt x="722" y="1368"/>
                </a:lnTo>
                <a:lnTo>
                  <a:pt x="722" y="1368"/>
                </a:lnTo>
                <a:lnTo>
                  <a:pt x="724" y="1368"/>
                </a:lnTo>
                <a:lnTo>
                  <a:pt x="724" y="1368"/>
                </a:lnTo>
                <a:lnTo>
                  <a:pt x="726" y="1366"/>
                </a:lnTo>
                <a:lnTo>
                  <a:pt x="726" y="1366"/>
                </a:lnTo>
                <a:lnTo>
                  <a:pt x="730" y="1364"/>
                </a:lnTo>
                <a:lnTo>
                  <a:pt x="730" y="1364"/>
                </a:lnTo>
                <a:lnTo>
                  <a:pt x="730" y="1362"/>
                </a:lnTo>
                <a:lnTo>
                  <a:pt x="730" y="1362"/>
                </a:lnTo>
                <a:lnTo>
                  <a:pt x="732" y="1360"/>
                </a:lnTo>
                <a:lnTo>
                  <a:pt x="732" y="1360"/>
                </a:lnTo>
                <a:lnTo>
                  <a:pt x="734" y="1360"/>
                </a:lnTo>
                <a:lnTo>
                  <a:pt x="734" y="1360"/>
                </a:lnTo>
                <a:lnTo>
                  <a:pt x="734" y="1358"/>
                </a:lnTo>
                <a:lnTo>
                  <a:pt x="734" y="1358"/>
                </a:lnTo>
                <a:lnTo>
                  <a:pt x="736" y="1356"/>
                </a:lnTo>
                <a:lnTo>
                  <a:pt x="736" y="1356"/>
                </a:lnTo>
                <a:lnTo>
                  <a:pt x="736" y="1354"/>
                </a:lnTo>
                <a:lnTo>
                  <a:pt x="736" y="1354"/>
                </a:lnTo>
                <a:lnTo>
                  <a:pt x="738" y="1354"/>
                </a:lnTo>
                <a:lnTo>
                  <a:pt x="738" y="1354"/>
                </a:lnTo>
                <a:lnTo>
                  <a:pt x="738" y="1352"/>
                </a:lnTo>
                <a:lnTo>
                  <a:pt x="738" y="1352"/>
                </a:lnTo>
                <a:lnTo>
                  <a:pt x="740" y="1350"/>
                </a:lnTo>
                <a:lnTo>
                  <a:pt x="740" y="1350"/>
                </a:lnTo>
                <a:lnTo>
                  <a:pt x="740" y="1348"/>
                </a:lnTo>
                <a:lnTo>
                  <a:pt x="740" y="1348"/>
                </a:lnTo>
                <a:lnTo>
                  <a:pt x="740" y="1346"/>
                </a:lnTo>
                <a:lnTo>
                  <a:pt x="740" y="1346"/>
                </a:lnTo>
                <a:lnTo>
                  <a:pt x="740" y="1342"/>
                </a:lnTo>
                <a:lnTo>
                  <a:pt x="740" y="1342"/>
                </a:lnTo>
                <a:lnTo>
                  <a:pt x="740" y="1342"/>
                </a:lnTo>
                <a:lnTo>
                  <a:pt x="740" y="1342"/>
                </a:lnTo>
                <a:lnTo>
                  <a:pt x="740" y="1330"/>
                </a:lnTo>
                <a:lnTo>
                  <a:pt x="736" y="1320"/>
                </a:lnTo>
                <a:lnTo>
                  <a:pt x="734" y="1312"/>
                </a:lnTo>
                <a:lnTo>
                  <a:pt x="728" y="1306"/>
                </a:lnTo>
                <a:lnTo>
                  <a:pt x="716" y="1296"/>
                </a:lnTo>
                <a:lnTo>
                  <a:pt x="700" y="1286"/>
                </a:lnTo>
                <a:lnTo>
                  <a:pt x="686" y="1278"/>
                </a:lnTo>
                <a:lnTo>
                  <a:pt x="674" y="1268"/>
                </a:lnTo>
                <a:lnTo>
                  <a:pt x="668" y="1262"/>
                </a:lnTo>
                <a:lnTo>
                  <a:pt x="664" y="1254"/>
                </a:lnTo>
                <a:lnTo>
                  <a:pt x="662" y="1244"/>
                </a:lnTo>
                <a:lnTo>
                  <a:pt x="660" y="1232"/>
                </a:lnTo>
                <a:lnTo>
                  <a:pt x="660" y="1232"/>
                </a:lnTo>
                <a:lnTo>
                  <a:pt x="660" y="1232"/>
                </a:lnTo>
                <a:lnTo>
                  <a:pt x="660" y="1232"/>
                </a:lnTo>
                <a:lnTo>
                  <a:pt x="660" y="1232"/>
                </a:lnTo>
                <a:lnTo>
                  <a:pt x="662" y="1222"/>
                </a:lnTo>
                <a:lnTo>
                  <a:pt x="664" y="1212"/>
                </a:lnTo>
                <a:lnTo>
                  <a:pt x="670" y="1202"/>
                </a:lnTo>
                <a:lnTo>
                  <a:pt x="676" y="1194"/>
                </a:lnTo>
                <a:lnTo>
                  <a:pt x="684" y="1186"/>
                </a:lnTo>
                <a:lnTo>
                  <a:pt x="694" y="1178"/>
                </a:lnTo>
                <a:lnTo>
                  <a:pt x="714" y="1166"/>
                </a:lnTo>
                <a:lnTo>
                  <a:pt x="738" y="1158"/>
                </a:lnTo>
                <a:lnTo>
                  <a:pt x="762" y="1152"/>
                </a:lnTo>
                <a:lnTo>
                  <a:pt x="786" y="1150"/>
                </a:lnTo>
                <a:lnTo>
                  <a:pt x="804" y="1148"/>
                </a:lnTo>
                <a:lnTo>
                  <a:pt x="804" y="1148"/>
                </a:lnTo>
                <a:lnTo>
                  <a:pt x="824" y="1150"/>
                </a:lnTo>
                <a:lnTo>
                  <a:pt x="846" y="1152"/>
                </a:lnTo>
                <a:lnTo>
                  <a:pt x="870" y="1158"/>
                </a:lnTo>
                <a:lnTo>
                  <a:pt x="894" y="1166"/>
                </a:lnTo>
                <a:lnTo>
                  <a:pt x="916" y="1178"/>
                </a:lnTo>
                <a:lnTo>
                  <a:pt x="924" y="1186"/>
                </a:lnTo>
                <a:lnTo>
                  <a:pt x="932" y="1194"/>
                </a:lnTo>
                <a:lnTo>
                  <a:pt x="940" y="1202"/>
                </a:lnTo>
                <a:lnTo>
                  <a:pt x="944" y="1212"/>
                </a:lnTo>
                <a:lnTo>
                  <a:pt x="948" y="1222"/>
                </a:lnTo>
                <a:lnTo>
                  <a:pt x="948" y="1232"/>
                </a:lnTo>
                <a:lnTo>
                  <a:pt x="948" y="1232"/>
                </a:lnTo>
                <a:lnTo>
                  <a:pt x="948" y="1232"/>
                </a:lnTo>
                <a:lnTo>
                  <a:pt x="948" y="1232"/>
                </a:lnTo>
                <a:lnTo>
                  <a:pt x="948" y="1232"/>
                </a:lnTo>
                <a:lnTo>
                  <a:pt x="948" y="1244"/>
                </a:lnTo>
                <a:lnTo>
                  <a:pt x="944" y="1254"/>
                </a:lnTo>
                <a:lnTo>
                  <a:pt x="940" y="1262"/>
                </a:lnTo>
                <a:lnTo>
                  <a:pt x="936" y="1268"/>
                </a:lnTo>
                <a:lnTo>
                  <a:pt x="922" y="1278"/>
                </a:lnTo>
                <a:lnTo>
                  <a:pt x="908" y="1286"/>
                </a:lnTo>
                <a:lnTo>
                  <a:pt x="894" y="1296"/>
                </a:lnTo>
                <a:lnTo>
                  <a:pt x="880" y="1306"/>
                </a:lnTo>
                <a:lnTo>
                  <a:pt x="876" y="1312"/>
                </a:lnTo>
                <a:lnTo>
                  <a:pt x="872" y="1320"/>
                </a:lnTo>
                <a:lnTo>
                  <a:pt x="870" y="1330"/>
                </a:lnTo>
                <a:lnTo>
                  <a:pt x="868" y="1342"/>
                </a:lnTo>
                <a:lnTo>
                  <a:pt x="868" y="1342"/>
                </a:lnTo>
                <a:lnTo>
                  <a:pt x="868" y="1342"/>
                </a:lnTo>
                <a:lnTo>
                  <a:pt x="868" y="1342"/>
                </a:lnTo>
                <a:lnTo>
                  <a:pt x="868" y="1346"/>
                </a:lnTo>
                <a:lnTo>
                  <a:pt x="868" y="1346"/>
                </a:lnTo>
                <a:lnTo>
                  <a:pt x="868" y="1348"/>
                </a:lnTo>
                <a:lnTo>
                  <a:pt x="868" y="1348"/>
                </a:lnTo>
                <a:lnTo>
                  <a:pt x="870" y="1350"/>
                </a:lnTo>
                <a:lnTo>
                  <a:pt x="870" y="1350"/>
                </a:lnTo>
                <a:lnTo>
                  <a:pt x="870" y="1352"/>
                </a:lnTo>
                <a:lnTo>
                  <a:pt x="870" y="1352"/>
                </a:lnTo>
                <a:lnTo>
                  <a:pt x="872" y="1354"/>
                </a:lnTo>
                <a:lnTo>
                  <a:pt x="872" y="1354"/>
                </a:lnTo>
                <a:lnTo>
                  <a:pt x="872" y="1354"/>
                </a:lnTo>
                <a:lnTo>
                  <a:pt x="872" y="1354"/>
                </a:lnTo>
                <a:lnTo>
                  <a:pt x="874" y="1356"/>
                </a:lnTo>
                <a:lnTo>
                  <a:pt x="874" y="1356"/>
                </a:lnTo>
                <a:lnTo>
                  <a:pt x="874" y="1358"/>
                </a:lnTo>
                <a:lnTo>
                  <a:pt x="874" y="1358"/>
                </a:lnTo>
                <a:lnTo>
                  <a:pt x="876" y="1360"/>
                </a:lnTo>
                <a:lnTo>
                  <a:pt x="876" y="1360"/>
                </a:lnTo>
                <a:lnTo>
                  <a:pt x="876" y="1360"/>
                </a:lnTo>
                <a:lnTo>
                  <a:pt x="876" y="1360"/>
                </a:lnTo>
                <a:lnTo>
                  <a:pt x="878" y="1362"/>
                </a:lnTo>
                <a:lnTo>
                  <a:pt x="878" y="1362"/>
                </a:lnTo>
                <a:lnTo>
                  <a:pt x="880" y="1364"/>
                </a:lnTo>
                <a:lnTo>
                  <a:pt x="880" y="1364"/>
                </a:lnTo>
                <a:lnTo>
                  <a:pt x="882" y="1366"/>
                </a:lnTo>
                <a:lnTo>
                  <a:pt x="882" y="1366"/>
                </a:lnTo>
                <a:lnTo>
                  <a:pt x="884" y="1368"/>
                </a:lnTo>
                <a:lnTo>
                  <a:pt x="884" y="1368"/>
                </a:lnTo>
                <a:lnTo>
                  <a:pt x="886" y="1368"/>
                </a:lnTo>
                <a:lnTo>
                  <a:pt x="886" y="1368"/>
                </a:lnTo>
                <a:lnTo>
                  <a:pt x="888" y="1370"/>
                </a:lnTo>
                <a:lnTo>
                  <a:pt x="888" y="1370"/>
                </a:lnTo>
                <a:lnTo>
                  <a:pt x="890" y="1372"/>
                </a:lnTo>
                <a:lnTo>
                  <a:pt x="890" y="1372"/>
                </a:lnTo>
                <a:lnTo>
                  <a:pt x="892" y="1372"/>
                </a:lnTo>
                <a:lnTo>
                  <a:pt x="892" y="1372"/>
                </a:lnTo>
                <a:lnTo>
                  <a:pt x="894" y="1374"/>
                </a:lnTo>
                <a:lnTo>
                  <a:pt x="894" y="1374"/>
                </a:lnTo>
                <a:lnTo>
                  <a:pt x="896" y="1374"/>
                </a:lnTo>
                <a:lnTo>
                  <a:pt x="896" y="1374"/>
                </a:lnTo>
                <a:lnTo>
                  <a:pt x="898" y="1376"/>
                </a:lnTo>
                <a:lnTo>
                  <a:pt x="898" y="1376"/>
                </a:lnTo>
                <a:lnTo>
                  <a:pt x="902" y="1378"/>
                </a:lnTo>
                <a:lnTo>
                  <a:pt x="902" y="1378"/>
                </a:lnTo>
                <a:lnTo>
                  <a:pt x="902" y="1378"/>
                </a:lnTo>
                <a:lnTo>
                  <a:pt x="902" y="1378"/>
                </a:lnTo>
                <a:lnTo>
                  <a:pt x="914" y="1382"/>
                </a:lnTo>
                <a:lnTo>
                  <a:pt x="940" y="1382"/>
                </a:lnTo>
                <a:lnTo>
                  <a:pt x="940" y="1382"/>
                </a:lnTo>
                <a:lnTo>
                  <a:pt x="934" y="1382"/>
                </a:lnTo>
                <a:lnTo>
                  <a:pt x="1198" y="1386"/>
                </a:lnTo>
                <a:lnTo>
                  <a:pt x="1322" y="1172"/>
                </a:lnTo>
                <a:lnTo>
                  <a:pt x="1322" y="1172"/>
                </a:lnTo>
                <a:lnTo>
                  <a:pt x="1326" y="1150"/>
                </a:lnTo>
                <a:lnTo>
                  <a:pt x="1330" y="1126"/>
                </a:lnTo>
                <a:lnTo>
                  <a:pt x="1328" y="1114"/>
                </a:lnTo>
                <a:lnTo>
                  <a:pt x="1326" y="1104"/>
                </a:lnTo>
                <a:lnTo>
                  <a:pt x="1322" y="1094"/>
                </a:lnTo>
                <a:lnTo>
                  <a:pt x="1316" y="1088"/>
                </a:lnTo>
                <a:lnTo>
                  <a:pt x="1316" y="1088"/>
                </a:lnTo>
                <a:lnTo>
                  <a:pt x="1304" y="1084"/>
                </a:lnTo>
                <a:lnTo>
                  <a:pt x="1294" y="1080"/>
                </a:lnTo>
                <a:lnTo>
                  <a:pt x="1286" y="1080"/>
                </a:lnTo>
                <a:lnTo>
                  <a:pt x="1278" y="1082"/>
                </a:lnTo>
                <a:lnTo>
                  <a:pt x="1262" y="1086"/>
                </a:lnTo>
                <a:lnTo>
                  <a:pt x="1248" y="1096"/>
                </a:lnTo>
                <a:lnTo>
                  <a:pt x="1232" y="1104"/>
                </a:lnTo>
                <a:lnTo>
                  <a:pt x="1218" y="1110"/>
                </a:lnTo>
                <a:lnTo>
                  <a:pt x="1208" y="1110"/>
                </a:lnTo>
                <a:lnTo>
                  <a:pt x="1200" y="1110"/>
                </a:lnTo>
                <a:lnTo>
                  <a:pt x="1190" y="1108"/>
                </a:lnTo>
                <a:lnTo>
                  <a:pt x="1180" y="1102"/>
                </a:lnTo>
                <a:lnTo>
                  <a:pt x="1180" y="1102"/>
                </a:lnTo>
                <a:lnTo>
                  <a:pt x="1170" y="1096"/>
                </a:lnTo>
                <a:lnTo>
                  <a:pt x="1164" y="1088"/>
                </a:lnTo>
                <a:lnTo>
                  <a:pt x="1158" y="1080"/>
                </a:lnTo>
                <a:lnTo>
                  <a:pt x="1154" y="1070"/>
                </a:lnTo>
                <a:lnTo>
                  <a:pt x="1152" y="1060"/>
                </a:lnTo>
                <a:lnTo>
                  <a:pt x="1150" y="1048"/>
                </a:lnTo>
                <a:lnTo>
                  <a:pt x="1150" y="1024"/>
                </a:lnTo>
                <a:lnTo>
                  <a:pt x="1154" y="998"/>
                </a:lnTo>
                <a:lnTo>
                  <a:pt x="1162" y="974"/>
                </a:lnTo>
                <a:lnTo>
                  <a:pt x="1170" y="954"/>
                </a:lnTo>
                <a:lnTo>
                  <a:pt x="1180" y="936"/>
                </a:lnTo>
                <a:lnTo>
                  <a:pt x="1180" y="936"/>
                </a:lnTo>
                <a:lnTo>
                  <a:pt x="1190" y="920"/>
                </a:lnTo>
                <a:lnTo>
                  <a:pt x="1204" y="902"/>
                </a:lnTo>
                <a:lnTo>
                  <a:pt x="1220" y="884"/>
                </a:lnTo>
                <a:lnTo>
                  <a:pt x="1240" y="868"/>
                </a:lnTo>
                <a:lnTo>
                  <a:pt x="1260" y="856"/>
                </a:lnTo>
                <a:lnTo>
                  <a:pt x="1272" y="850"/>
                </a:lnTo>
                <a:lnTo>
                  <a:pt x="1282" y="848"/>
                </a:lnTo>
                <a:lnTo>
                  <a:pt x="1292" y="846"/>
                </a:lnTo>
                <a:lnTo>
                  <a:pt x="1304" y="846"/>
                </a:lnTo>
                <a:lnTo>
                  <a:pt x="1314" y="848"/>
                </a:lnTo>
                <a:lnTo>
                  <a:pt x="1324" y="854"/>
                </a:lnTo>
                <a:lnTo>
                  <a:pt x="1324" y="854"/>
                </a:lnTo>
                <a:lnTo>
                  <a:pt x="1334" y="860"/>
                </a:lnTo>
                <a:lnTo>
                  <a:pt x="1340" y="868"/>
                </a:lnTo>
                <a:lnTo>
                  <a:pt x="1346" y="874"/>
                </a:lnTo>
                <a:lnTo>
                  <a:pt x="1348" y="882"/>
                </a:lnTo>
                <a:lnTo>
                  <a:pt x="1350" y="900"/>
                </a:lnTo>
                <a:lnTo>
                  <a:pt x="1350" y="916"/>
                </a:lnTo>
                <a:lnTo>
                  <a:pt x="1350" y="932"/>
                </a:lnTo>
                <a:lnTo>
                  <a:pt x="1354" y="948"/>
                </a:lnTo>
                <a:lnTo>
                  <a:pt x="1358" y="956"/>
                </a:lnTo>
                <a:lnTo>
                  <a:pt x="1362" y="964"/>
                </a:lnTo>
                <a:lnTo>
                  <a:pt x="1370" y="972"/>
                </a:lnTo>
                <a:lnTo>
                  <a:pt x="1380" y="978"/>
                </a:lnTo>
                <a:lnTo>
                  <a:pt x="1380" y="978"/>
                </a:lnTo>
                <a:lnTo>
                  <a:pt x="1388" y="980"/>
                </a:lnTo>
                <a:lnTo>
                  <a:pt x="1398" y="980"/>
                </a:lnTo>
                <a:lnTo>
                  <a:pt x="1408" y="976"/>
                </a:lnTo>
                <a:lnTo>
                  <a:pt x="1418" y="972"/>
                </a:lnTo>
                <a:lnTo>
                  <a:pt x="1438" y="958"/>
                </a:lnTo>
                <a:lnTo>
                  <a:pt x="1456" y="942"/>
                </a:lnTo>
                <a:lnTo>
                  <a:pt x="1598" y="696"/>
                </a:lnTo>
                <a:lnTo>
                  <a:pt x="1436" y="418"/>
                </a:lnTo>
                <a:lnTo>
                  <a:pt x="1436" y="418"/>
                </a:lnTo>
                <a:lnTo>
                  <a:pt x="1434" y="400"/>
                </a:lnTo>
                <a:lnTo>
                  <a:pt x="1432" y="382"/>
                </a:lnTo>
                <a:lnTo>
                  <a:pt x="1432" y="382"/>
                </a:lnTo>
                <a:lnTo>
                  <a:pt x="1432" y="370"/>
                </a:lnTo>
                <a:lnTo>
                  <a:pt x="1434" y="358"/>
                </a:lnTo>
                <a:lnTo>
                  <a:pt x="1440" y="348"/>
                </a:lnTo>
                <a:lnTo>
                  <a:pt x="1446" y="342"/>
                </a:lnTo>
                <a:lnTo>
                  <a:pt x="1446" y="342"/>
                </a:lnTo>
                <a:lnTo>
                  <a:pt x="1456" y="338"/>
                </a:lnTo>
                <a:lnTo>
                  <a:pt x="1466" y="334"/>
                </a:lnTo>
                <a:lnTo>
                  <a:pt x="1476" y="334"/>
                </a:lnTo>
                <a:lnTo>
                  <a:pt x="1484" y="334"/>
                </a:lnTo>
                <a:lnTo>
                  <a:pt x="1500" y="340"/>
                </a:lnTo>
                <a:lnTo>
                  <a:pt x="1514" y="348"/>
                </a:lnTo>
                <a:lnTo>
                  <a:pt x="1528" y="358"/>
                </a:lnTo>
                <a:lnTo>
                  <a:pt x="1544" y="364"/>
                </a:lnTo>
                <a:lnTo>
                  <a:pt x="1552" y="364"/>
                </a:lnTo>
                <a:lnTo>
                  <a:pt x="1562" y="364"/>
                </a:lnTo>
                <a:lnTo>
                  <a:pt x="1572" y="362"/>
                </a:lnTo>
                <a:lnTo>
                  <a:pt x="1582" y="356"/>
                </a:lnTo>
                <a:lnTo>
                  <a:pt x="1582" y="356"/>
                </a:lnTo>
                <a:lnTo>
                  <a:pt x="1590" y="352"/>
                </a:lnTo>
                <a:lnTo>
                  <a:pt x="1596" y="346"/>
                </a:lnTo>
                <a:lnTo>
                  <a:pt x="1600" y="340"/>
                </a:lnTo>
                <a:lnTo>
                  <a:pt x="1604" y="332"/>
                </a:lnTo>
                <a:lnTo>
                  <a:pt x="1610" y="316"/>
                </a:lnTo>
                <a:lnTo>
                  <a:pt x="1612" y="296"/>
                </a:lnTo>
                <a:lnTo>
                  <a:pt x="1612" y="296"/>
                </a:lnTo>
                <a:lnTo>
                  <a:pt x="1608" y="268"/>
                </a:lnTo>
                <a:lnTo>
                  <a:pt x="1602" y="242"/>
                </a:lnTo>
                <a:lnTo>
                  <a:pt x="1592" y="218"/>
                </a:lnTo>
                <a:lnTo>
                  <a:pt x="1582" y="198"/>
                </a:lnTo>
                <a:lnTo>
                  <a:pt x="1582" y="198"/>
                </a:lnTo>
                <a:lnTo>
                  <a:pt x="1572" y="182"/>
                </a:lnTo>
                <a:lnTo>
                  <a:pt x="1558" y="164"/>
                </a:lnTo>
                <a:lnTo>
                  <a:pt x="1542" y="146"/>
                </a:lnTo>
                <a:lnTo>
                  <a:pt x="1522" y="130"/>
                </a:lnTo>
                <a:lnTo>
                  <a:pt x="1500" y="116"/>
                </a:lnTo>
                <a:lnTo>
                  <a:pt x="1490" y="112"/>
                </a:lnTo>
                <a:lnTo>
                  <a:pt x="1480" y="108"/>
                </a:lnTo>
                <a:lnTo>
                  <a:pt x="1468" y="108"/>
                </a:lnTo>
                <a:lnTo>
                  <a:pt x="1458" y="108"/>
                </a:lnTo>
                <a:lnTo>
                  <a:pt x="1448" y="110"/>
                </a:lnTo>
                <a:lnTo>
                  <a:pt x="1438" y="116"/>
                </a:lnTo>
                <a:lnTo>
                  <a:pt x="1438" y="116"/>
                </a:lnTo>
                <a:lnTo>
                  <a:pt x="1430" y="120"/>
                </a:lnTo>
                <a:lnTo>
                  <a:pt x="1424" y="126"/>
                </a:lnTo>
                <a:lnTo>
                  <a:pt x="1416" y="138"/>
                </a:lnTo>
                <a:lnTo>
                  <a:pt x="1412" y="150"/>
                </a:lnTo>
                <a:lnTo>
                  <a:pt x="1410" y="164"/>
                </a:lnTo>
                <a:lnTo>
                  <a:pt x="1410" y="164"/>
                </a:lnTo>
                <a:lnTo>
                  <a:pt x="1412" y="182"/>
                </a:lnTo>
                <a:lnTo>
                  <a:pt x="1412" y="182"/>
                </a:lnTo>
                <a:lnTo>
                  <a:pt x="1410" y="198"/>
                </a:lnTo>
                <a:lnTo>
                  <a:pt x="1408" y="212"/>
                </a:lnTo>
                <a:lnTo>
                  <a:pt x="1404" y="220"/>
                </a:lnTo>
                <a:lnTo>
                  <a:pt x="1398" y="226"/>
                </a:lnTo>
                <a:lnTo>
                  <a:pt x="1392" y="234"/>
                </a:lnTo>
                <a:lnTo>
                  <a:pt x="1382" y="240"/>
                </a:lnTo>
                <a:lnTo>
                  <a:pt x="1382" y="240"/>
                </a:lnTo>
                <a:lnTo>
                  <a:pt x="1376" y="242"/>
                </a:lnTo>
                <a:lnTo>
                  <a:pt x="1368" y="242"/>
                </a:lnTo>
                <a:lnTo>
                  <a:pt x="1360" y="240"/>
                </a:lnTo>
                <a:lnTo>
                  <a:pt x="1352" y="238"/>
                </a:lnTo>
                <a:lnTo>
                  <a:pt x="1334" y="228"/>
                </a:lnTo>
                <a:lnTo>
                  <a:pt x="1320" y="216"/>
                </a:lnTo>
                <a:lnTo>
                  <a:pt x="1198" y="0"/>
                </a:lnTo>
                <a:lnTo>
                  <a:pt x="400" y="0"/>
                </a:lnTo>
                <a:lnTo>
                  <a:pt x="0" y="694"/>
                </a:lnTo>
                <a:lnTo>
                  <a:pt x="398" y="1384"/>
                </a:lnTo>
                <a:lnTo>
                  <a:pt x="400" y="1382"/>
                </a:lnTo>
                <a:lnTo>
                  <a:pt x="674" y="1382"/>
                </a:lnTo>
                <a:close/>
              </a:path>
            </a:pathLst>
          </a:custGeom>
          <a:solidFill>
            <a:srgbClr val="20B7EC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7830" name="Freeform 6"/>
          <p:cNvSpPr>
            <a:spLocks/>
          </p:cNvSpPr>
          <p:nvPr/>
        </p:nvSpPr>
        <p:spPr bwMode="auto">
          <a:xfrm>
            <a:off x="5885950" y="2972313"/>
            <a:ext cx="1981200" cy="1711325"/>
          </a:xfrm>
          <a:custGeom>
            <a:avLst/>
            <a:gdLst/>
            <a:ahLst/>
            <a:cxnLst>
              <a:cxn ang="0">
                <a:pos x="908" y="4"/>
              </a:cxn>
              <a:cxn ang="0">
                <a:pos x="892" y="10"/>
              </a:cxn>
              <a:cxn ang="0">
                <a:pos x="884" y="14"/>
              </a:cxn>
              <a:cxn ang="0">
                <a:pos x="876" y="18"/>
              </a:cxn>
              <a:cxn ang="0">
                <a:pos x="870" y="22"/>
              </a:cxn>
              <a:cxn ang="0">
                <a:pos x="862" y="28"/>
              </a:cxn>
              <a:cxn ang="0">
                <a:pos x="858" y="34"/>
              </a:cxn>
              <a:cxn ang="0">
                <a:pos x="856" y="40"/>
              </a:cxn>
              <a:cxn ang="0">
                <a:pos x="854" y="46"/>
              </a:cxn>
              <a:cxn ang="0">
                <a:pos x="856" y="58"/>
              </a:cxn>
              <a:cxn ang="0">
                <a:pos x="856" y="64"/>
              </a:cxn>
              <a:cxn ang="0">
                <a:pos x="866" y="82"/>
              </a:cxn>
              <a:cxn ang="0">
                <a:pos x="906" y="110"/>
              </a:cxn>
              <a:cxn ang="0">
                <a:pos x="914" y="114"/>
              </a:cxn>
              <a:cxn ang="0">
                <a:pos x="924" y="124"/>
              </a:cxn>
              <a:cxn ang="0">
                <a:pos x="928" y="130"/>
              </a:cxn>
              <a:cxn ang="0">
                <a:pos x="934" y="146"/>
              </a:cxn>
              <a:cxn ang="0">
                <a:pos x="934" y="156"/>
              </a:cxn>
              <a:cxn ang="0">
                <a:pos x="910" y="204"/>
              </a:cxn>
              <a:cxn ang="0">
                <a:pos x="790" y="240"/>
              </a:cxn>
              <a:cxn ang="0">
                <a:pos x="680" y="210"/>
              </a:cxn>
              <a:cxn ang="0">
                <a:pos x="646" y="156"/>
              </a:cxn>
              <a:cxn ang="0">
                <a:pos x="648" y="148"/>
              </a:cxn>
              <a:cxn ang="0">
                <a:pos x="650" y="138"/>
              </a:cxn>
              <a:cxn ang="0">
                <a:pos x="656" y="124"/>
              </a:cxn>
              <a:cxn ang="0">
                <a:pos x="662" y="118"/>
              </a:cxn>
              <a:cxn ang="0">
                <a:pos x="672" y="110"/>
              </a:cxn>
              <a:cxn ang="0">
                <a:pos x="702" y="92"/>
              </a:cxn>
              <a:cxn ang="0">
                <a:pos x="724" y="64"/>
              </a:cxn>
              <a:cxn ang="0">
                <a:pos x="726" y="58"/>
              </a:cxn>
              <a:cxn ang="0">
                <a:pos x="726" y="46"/>
              </a:cxn>
              <a:cxn ang="0">
                <a:pos x="726" y="40"/>
              </a:cxn>
              <a:cxn ang="0">
                <a:pos x="722" y="34"/>
              </a:cxn>
              <a:cxn ang="0">
                <a:pos x="718" y="28"/>
              </a:cxn>
              <a:cxn ang="0">
                <a:pos x="710" y="22"/>
              </a:cxn>
              <a:cxn ang="0">
                <a:pos x="704" y="18"/>
              </a:cxn>
              <a:cxn ang="0">
                <a:pos x="696" y="14"/>
              </a:cxn>
              <a:cxn ang="0">
                <a:pos x="688" y="10"/>
              </a:cxn>
              <a:cxn ang="0">
                <a:pos x="674" y="4"/>
              </a:cxn>
              <a:cxn ang="0">
                <a:pos x="402" y="2"/>
              </a:cxn>
              <a:cxn ang="0">
                <a:pos x="262" y="300"/>
              </a:cxn>
              <a:cxn ang="0">
                <a:pos x="302" y="322"/>
              </a:cxn>
              <a:cxn ang="0">
                <a:pos x="380" y="292"/>
              </a:cxn>
              <a:cxn ang="0">
                <a:pos x="424" y="314"/>
              </a:cxn>
              <a:cxn ang="0">
                <a:pos x="434" y="404"/>
              </a:cxn>
              <a:cxn ang="0">
                <a:pos x="384" y="500"/>
              </a:cxn>
              <a:cxn ang="0">
                <a:pos x="296" y="556"/>
              </a:cxn>
              <a:cxn ang="0">
                <a:pos x="248" y="534"/>
              </a:cxn>
              <a:cxn ang="0">
                <a:pos x="234" y="454"/>
              </a:cxn>
              <a:cxn ang="0">
                <a:pos x="202" y="422"/>
              </a:cxn>
              <a:cxn ang="0">
                <a:pos x="4" y="690"/>
              </a:cxn>
              <a:cxn ang="0">
                <a:pos x="146" y="930"/>
              </a:cxn>
              <a:cxn ang="0">
                <a:pos x="198" y="954"/>
              </a:cxn>
              <a:cxn ang="0">
                <a:pos x="228" y="922"/>
              </a:cxn>
              <a:cxn ang="0">
                <a:pos x="242" y="842"/>
              </a:cxn>
              <a:cxn ang="0">
                <a:pos x="286" y="820"/>
              </a:cxn>
              <a:cxn ang="0">
                <a:pos x="372" y="866"/>
              </a:cxn>
              <a:cxn ang="0">
                <a:pos x="424" y="948"/>
              </a:cxn>
              <a:cxn ang="0">
                <a:pos x="428" y="1054"/>
              </a:cxn>
              <a:cxn ang="0">
                <a:pos x="376" y="1084"/>
              </a:cxn>
              <a:cxn ang="0">
                <a:pos x="308" y="1056"/>
              </a:cxn>
              <a:cxn ang="0">
                <a:pos x="264" y="1068"/>
              </a:cxn>
              <a:cxn ang="0">
                <a:pos x="402" y="1382"/>
              </a:cxn>
            </a:cxnLst>
            <a:rect l="0" t="0" r="r" b="b"/>
            <a:pathLst>
              <a:path w="1600" h="1382">
                <a:moveTo>
                  <a:pt x="1200" y="2"/>
                </a:moveTo>
                <a:lnTo>
                  <a:pt x="912" y="2"/>
                </a:lnTo>
                <a:lnTo>
                  <a:pt x="912" y="2"/>
                </a:lnTo>
                <a:lnTo>
                  <a:pt x="912" y="2"/>
                </a:lnTo>
                <a:lnTo>
                  <a:pt x="912" y="2"/>
                </a:lnTo>
                <a:lnTo>
                  <a:pt x="908" y="4"/>
                </a:lnTo>
                <a:lnTo>
                  <a:pt x="908" y="4"/>
                </a:lnTo>
                <a:lnTo>
                  <a:pt x="906" y="4"/>
                </a:lnTo>
                <a:lnTo>
                  <a:pt x="906" y="4"/>
                </a:lnTo>
                <a:lnTo>
                  <a:pt x="894" y="8"/>
                </a:lnTo>
                <a:lnTo>
                  <a:pt x="894" y="8"/>
                </a:lnTo>
                <a:lnTo>
                  <a:pt x="892" y="10"/>
                </a:lnTo>
                <a:lnTo>
                  <a:pt x="892" y="10"/>
                </a:lnTo>
                <a:lnTo>
                  <a:pt x="890" y="10"/>
                </a:lnTo>
                <a:lnTo>
                  <a:pt x="890" y="10"/>
                </a:lnTo>
                <a:lnTo>
                  <a:pt x="886" y="12"/>
                </a:lnTo>
                <a:lnTo>
                  <a:pt x="886" y="12"/>
                </a:lnTo>
                <a:lnTo>
                  <a:pt x="884" y="14"/>
                </a:lnTo>
                <a:lnTo>
                  <a:pt x="884" y="14"/>
                </a:lnTo>
                <a:lnTo>
                  <a:pt x="882" y="14"/>
                </a:lnTo>
                <a:lnTo>
                  <a:pt x="882" y="14"/>
                </a:lnTo>
                <a:lnTo>
                  <a:pt x="880" y="16"/>
                </a:lnTo>
                <a:lnTo>
                  <a:pt x="880" y="16"/>
                </a:lnTo>
                <a:lnTo>
                  <a:pt x="876" y="18"/>
                </a:lnTo>
                <a:lnTo>
                  <a:pt x="876" y="18"/>
                </a:lnTo>
                <a:lnTo>
                  <a:pt x="874" y="18"/>
                </a:lnTo>
                <a:lnTo>
                  <a:pt x="874" y="18"/>
                </a:lnTo>
                <a:lnTo>
                  <a:pt x="870" y="22"/>
                </a:lnTo>
                <a:lnTo>
                  <a:pt x="870" y="22"/>
                </a:lnTo>
                <a:lnTo>
                  <a:pt x="870" y="22"/>
                </a:lnTo>
                <a:lnTo>
                  <a:pt x="870" y="22"/>
                </a:lnTo>
                <a:lnTo>
                  <a:pt x="866" y="26"/>
                </a:lnTo>
                <a:lnTo>
                  <a:pt x="866" y="26"/>
                </a:lnTo>
                <a:lnTo>
                  <a:pt x="864" y="26"/>
                </a:lnTo>
                <a:lnTo>
                  <a:pt x="864" y="26"/>
                </a:lnTo>
                <a:lnTo>
                  <a:pt x="862" y="28"/>
                </a:lnTo>
                <a:lnTo>
                  <a:pt x="862" y="28"/>
                </a:lnTo>
                <a:lnTo>
                  <a:pt x="862" y="30"/>
                </a:lnTo>
                <a:lnTo>
                  <a:pt x="862" y="30"/>
                </a:lnTo>
                <a:lnTo>
                  <a:pt x="860" y="32"/>
                </a:lnTo>
                <a:lnTo>
                  <a:pt x="860" y="32"/>
                </a:lnTo>
                <a:lnTo>
                  <a:pt x="858" y="34"/>
                </a:lnTo>
                <a:lnTo>
                  <a:pt x="858" y="34"/>
                </a:lnTo>
                <a:lnTo>
                  <a:pt x="856" y="36"/>
                </a:lnTo>
                <a:lnTo>
                  <a:pt x="856" y="36"/>
                </a:lnTo>
                <a:lnTo>
                  <a:pt x="856" y="38"/>
                </a:lnTo>
                <a:lnTo>
                  <a:pt x="856" y="38"/>
                </a:lnTo>
                <a:lnTo>
                  <a:pt x="856" y="40"/>
                </a:lnTo>
                <a:lnTo>
                  <a:pt x="856" y="40"/>
                </a:lnTo>
                <a:lnTo>
                  <a:pt x="854" y="42"/>
                </a:lnTo>
                <a:lnTo>
                  <a:pt x="854" y="42"/>
                </a:lnTo>
                <a:lnTo>
                  <a:pt x="854" y="46"/>
                </a:lnTo>
                <a:lnTo>
                  <a:pt x="854" y="46"/>
                </a:lnTo>
                <a:lnTo>
                  <a:pt x="854" y="46"/>
                </a:lnTo>
                <a:lnTo>
                  <a:pt x="854" y="46"/>
                </a:lnTo>
                <a:lnTo>
                  <a:pt x="854" y="52"/>
                </a:lnTo>
                <a:lnTo>
                  <a:pt x="854" y="52"/>
                </a:lnTo>
                <a:lnTo>
                  <a:pt x="854" y="54"/>
                </a:lnTo>
                <a:lnTo>
                  <a:pt x="854" y="54"/>
                </a:lnTo>
                <a:lnTo>
                  <a:pt x="856" y="58"/>
                </a:lnTo>
                <a:lnTo>
                  <a:pt x="856" y="58"/>
                </a:lnTo>
                <a:lnTo>
                  <a:pt x="856" y="60"/>
                </a:lnTo>
                <a:lnTo>
                  <a:pt x="856" y="60"/>
                </a:lnTo>
                <a:lnTo>
                  <a:pt x="856" y="64"/>
                </a:lnTo>
                <a:lnTo>
                  <a:pt x="856" y="64"/>
                </a:lnTo>
                <a:lnTo>
                  <a:pt x="856" y="64"/>
                </a:lnTo>
                <a:lnTo>
                  <a:pt x="856" y="64"/>
                </a:lnTo>
                <a:lnTo>
                  <a:pt x="858" y="70"/>
                </a:lnTo>
                <a:lnTo>
                  <a:pt x="858" y="70"/>
                </a:lnTo>
                <a:lnTo>
                  <a:pt x="858" y="70"/>
                </a:lnTo>
                <a:lnTo>
                  <a:pt x="862" y="76"/>
                </a:lnTo>
                <a:lnTo>
                  <a:pt x="866" y="82"/>
                </a:lnTo>
                <a:lnTo>
                  <a:pt x="878" y="92"/>
                </a:lnTo>
                <a:lnTo>
                  <a:pt x="890" y="100"/>
                </a:lnTo>
                <a:lnTo>
                  <a:pt x="904" y="108"/>
                </a:lnTo>
                <a:lnTo>
                  <a:pt x="904" y="108"/>
                </a:lnTo>
                <a:lnTo>
                  <a:pt x="906" y="110"/>
                </a:lnTo>
                <a:lnTo>
                  <a:pt x="906" y="110"/>
                </a:lnTo>
                <a:lnTo>
                  <a:pt x="908" y="110"/>
                </a:lnTo>
                <a:lnTo>
                  <a:pt x="908" y="110"/>
                </a:lnTo>
                <a:lnTo>
                  <a:pt x="912" y="114"/>
                </a:lnTo>
                <a:lnTo>
                  <a:pt x="912" y="114"/>
                </a:lnTo>
                <a:lnTo>
                  <a:pt x="914" y="114"/>
                </a:lnTo>
                <a:lnTo>
                  <a:pt x="914" y="114"/>
                </a:lnTo>
                <a:lnTo>
                  <a:pt x="918" y="118"/>
                </a:lnTo>
                <a:lnTo>
                  <a:pt x="918" y="118"/>
                </a:lnTo>
                <a:lnTo>
                  <a:pt x="920" y="120"/>
                </a:lnTo>
                <a:lnTo>
                  <a:pt x="920" y="120"/>
                </a:lnTo>
                <a:lnTo>
                  <a:pt x="924" y="124"/>
                </a:lnTo>
                <a:lnTo>
                  <a:pt x="924" y="124"/>
                </a:lnTo>
                <a:lnTo>
                  <a:pt x="924" y="124"/>
                </a:lnTo>
                <a:lnTo>
                  <a:pt x="924" y="124"/>
                </a:lnTo>
                <a:lnTo>
                  <a:pt x="928" y="130"/>
                </a:lnTo>
                <a:lnTo>
                  <a:pt x="928" y="130"/>
                </a:lnTo>
                <a:lnTo>
                  <a:pt x="928" y="130"/>
                </a:lnTo>
                <a:lnTo>
                  <a:pt x="928" y="130"/>
                </a:lnTo>
                <a:lnTo>
                  <a:pt x="930" y="138"/>
                </a:lnTo>
                <a:lnTo>
                  <a:pt x="930" y="138"/>
                </a:lnTo>
                <a:lnTo>
                  <a:pt x="932" y="138"/>
                </a:lnTo>
                <a:lnTo>
                  <a:pt x="932" y="138"/>
                </a:lnTo>
                <a:lnTo>
                  <a:pt x="934" y="146"/>
                </a:lnTo>
                <a:lnTo>
                  <a:pt x="934" y="146"/>
                </a:lnTo>
                <a:lnTo>
                  <a:pt x="934" y="148"/>
                </a:lnTo>
                <a:lnTo>
                  <a:pt x="934" y="148"/>
                </a:lnTo>
                <a:lnTo>
                  <a:pt x="934" y="156"/>
                </a:lnTo>
                <a:lnTo>
                  <a:pt x="934" y="156"/>
                </a:lnTo>
                <a:lnTo>
                  <a:pt x="934" y="156"/>
                </a:lnTo>
                <a:lnTo>
                  <a:pt x="934" y="156"/>
                </a:lnTo>
                <a:lnTo>
                  <a:pt x="934" y="156"/>
                </a:lnTo>
                <a:lnTo>
                  <a:pt x="934" y="168"/>
                </a:lnTo>
                <a:lnTo>
                  <a:pt x="930" y="178"/>
                </a:lnTo>
                <a:lnTo>
                  <a:pt x="926" y="188"/>
                </a:lnTo>
                <a:lnTo>
                  <a:pt x="918" y="196"/>
                </a:lnTo>
                <a:lnTo>
                  <a:pt x="910" y="204"/>
                </a:lnTo>
                <a:lnTo>
                  <a:pt x="902" y="210"/>
                </a:lnTo>
                <a:lnTo>
                  <a:pt x="880" y="222"/>
                </a:lnTo>
                <a:lnTo>
                  <a:pt x="856" y="230"/>
                </a:lnTo>
                <a:lnTo>
                  <a:pt x="832" y="236"/>
                </a:lnTo>
                <a:lnTo>
                  <a:pt x="810" y="240"/>
                </a:lnTo>
                <a:lnTo>
                  <a:pt x="790" y="240"/>
                </a:lnTo>
                <a:lnTo>
                  <a:pt x="790" y="240"/>
                </a:lnTo>
                <a:lnTo>
                  <a:pt x="770" y="240"/>
                </a:lnTo>
                <a:lnTo>
                  <a:pt x="748" y="236"/>
                </a:lnTo>
                <a:lnTo>
                  <a:pt x="724" y="230"/>
                </a:lnTo>
                <a:lnTo>
                  <a:pt x="700" y="222"/>
                </a:lnTo>
                <a:lnTo>
                  <a:pt x="680" y="210"/>
                </a:lnTo>
                <a:lnTo>
                  <a:pt x="670" y="204"/>
                </a:lnTo>
                <a:lnTo>
                  <a:pt x="662" y="196"/>
                </a:lnTo>
                <a:lnTo>
                  <a:pt x="656" y="188"/>
                </a:lnTo>
                <a:lnTo>
                  <a:pt x="650" y="178"/>
                </a:lnTo>
                <a:lnTo>
                  <a:pt x="648" y="168"/>
                </a:lnTo>
                <a:lnTo>
                  <a:pt x="646" y="156"/>
                </a:lnTo>
                <a:lnTo>
                  <a:pt x="646" y="156"/>
                </a:lnTo>
                <a:lnTo>
                  <a:pt x="646" y="156"/>
                </a:lnTo>
                <a:lnTo>
                  <a:pt x="646" y="156"/>
                </a:lnTo>
                <a:lnTo>
                  <a:pt x="646" y="156"/>
                </a:lnTo>
                <a:lnTo>
                  <a:pt x="648" y="148"/>
                </a:lnTo>
                <a:lnTo>
                  <a:pt x="648" y="148"/>
                </a:lnTo>
                <a:lnTo>
                  <a:pt x="648" y="146"/>
                </a:lnTo>
                <a:lnTo>
                  <a:pt x="648" y="146"/>
                </a:lnTo>
                <a:lnTo>
                  <a:pt x="650" y="138"/>
                </a:lnTo>
                <a:lnTo>
                  <a:pt x="650" y="138"/>
                </a:lnTo>
                <a:lnTo>
                  <a:pt x="650" y="138"/>
                </a:lnTo>
                <a:lnTo>
                  <a:pt x="650" y="138"/>
                </a:lnTo>
                <a:lnTo>
                  <a:pt x="652" y="130"/>
                </a:lnTo>
                <a:lnTo>
                  <a:pt x="652" y="130"/>
                </a:lnTo>
                <a:lnTo>
                  <a:pt x="652" y="130"/>
                </a:lnTo>
                <a:lnTo>
                  <a:pt x="652" y="130"/>
                </a:lnTo>
                <a:lnTo>
                  <a:pt x="656" y="124"/>
                </a:lnTo>
                <a:lnTo>
                  <a:pt x="656" y="124"/>
                </a:lnTo>
                <a:lnTo>
                  <a:pt x="656" y="124"/>
                </a:lnTo>
                <a:lnTo>
                  <a:pt x="656" y="124"/>
                </a:lnTo>
                <a:lnTo>
                  <a:pt x="660" y="120"/>
                </a:lnTo>
                <a:lnTo>
                  <a:pt x="660" y="120"/>
                </a:lnTo>
                <a:lnTo>
                  <a:pt x="662" y="118"/>
                </a:lnTo>
                <a:lnTo>
                  <a:pt x="662" y="118"/>
                </a:lnTo>
                <a:lnTo>
                  <a:pt x="666" y="114"/>
                </a:lnTo>
                <a:lnTo>
                  <a:pt x="666" y="114"/>
                </a:lnTo>
                <a:lnTo>
                  <a:pt x="668" y="114"/>
                </a:lnTo>
                <a:lnTo>
                  <a:pt x="668" y="114"/>
                </a:lnTo>
                <a:lnTo>
                  <a:pt x="672" y="110"/>
                </a:lnTo>
                <a:lnTo>
                  <a:pt x="672" y="110"/>
                </a:lnTo>
                <a:lnTo>
                  <a:pt x="674" y="110"/>
                </a:lnTo>
                <a:lnTo>
                  <a:pt x="674" y="110"/>
                </a:lnTo>
                <a:lnTo>
                  <a:pt x="676" y="108"/>
                </a:lnTo>
                <a:lnTo>
                  <a:pt x="676" y="108"/>
                </a:lnTo>
                <a:lnTo>
                  <a:pt x="690" y="100"/>
                </a:lnTo>
                <a:lnTo>
                  <a:pt x="702" y="92"/>
                </a:lnTo>
                <a:lnTo>
                  <a:pt x="714" y="82"/>
                </a:lnTo>
                <a:lnTo>
                  <a:pt x="718" y="76"/>
                </a:lnTo>
                <a:lnTo>
                  <a:pt x="722" y="70"/>
                </a:lnTo>
                <a:lnTo>
                  <a:pt x="722" y="70"/>
                </a:lnTo>
                <a:lnTo>
                  <a:pt x="724" y="64"/>
                </a:lnTo>
                <a:lnTo>
                  <a:pt x="724" y="64"/>
                </a:lnTo>
                <a:lnTo>
                  <a:pt x="724" y="64"/>
                </a:lnTo>
                <a:lnTo>
                  <a:pt x="724" y="64"/>
                </a:lnTo>
                <a:lnTo>
                  <a:pt x="724" y="60"/>
                </a:lnTo>
                <a:lnTo>
                  <a:pt x="724" y="60"/>
                </a:lnTo>
                <a:lnTo>
                  <a:pt x="726" y="58"/>
                </a:lnTo>
                <a:lnTo>
                  <a:pt x="726" y="58"/>
                </a:lnTo>
                <a:lnTo>
                  <a:pt x="726" y="54"/>
                </a:lnTo>
                <a:lnTo>
                  <a:pt x="726" y="54"/>
                </a:lnTo>
                <a:lnTo>
                  <a:pt x="726" y="52"/>
                </a:lnTo>
                <a:lnTo>
                  <a:pt x="726" y="52"/>
                </a:lnTo>
                <a:lnTo>
                  <a:pt x="726" y="46"/>
                </a:lnTo>
                <a:lnTo>
                  <a:pt x="726" y="46"/>
                </a:lnTo>
                <a:lnTo>
                  <a:pt x="726" y="46"/>
                </a:lnTo>
                <a:lnTo>
                  <a:pt x="726" y="46"/>
                </a:lnTo>
                <a:lnTo>
                  <a:pt x="726" y="42"/>
                </a:lnTo>
                <a:lnTo>
                  <a:pt x="726" y="42"/>
                </a:lnTo>
                <a:lnTo>
                  <a:pt x="726" y="40"/>
                </a:lnTo>
                <a:lnTo>
                  <a:pt x="726" y="40"/>
                </a:lnTo>
                <a:lnTo>
                  <a:pt x="724" y="38"/>
                </a:lnTo>
                <a:lnTo>
                  <a:pt x="724" y="38"/>
                </a:lnTo>
                <a:lnTo>
                  <a:pt x="724" y="36"/>
                </a:lnTo>
                <a:lnTo>
                  <a:pt x="724" y="36"/>
                </a:lnTo>
                <a:lnTo>
                  <a:pt x="722" y="34"/>
                </a:lnTo>
                <a:lnTo>
                  <a:pt x="722" y="34"/>
                </a:lnTo>
                <a:lnTo>
                  <a:pt x="722" y="32"/>
                </a:lnTo>
                <a:lnTo>
                  <a:pt x="722" y="32"/>
                </a:lnTo>
                <a:lnTo>
                  <a:pt x="720" y="30"/>
                </a:lnTo>
                <a:lnTo>
                  <a:pt x="720" y="30"/>
                </a:lnTo>
                <a:lnTo>
                  <a:pt x="718" y="28"/>
                </a:lnTo>
                <a:lnTo>
                  <a:pt x="718" y="28"/>
                </a:lnTo>
                <a:lnTo>
                  <a:pt x="716" y="26"/>
                </a:lnTo>
                <a:lnTo>
                  <a:pt x="716" y="26"/>
                </a:lnTo>
                <a:lnTo>
                  <a:pt x="714" y="26"/>
                </a:lnTo>
                <a:lnTo>
                  <a:pt x="714" y="26"/>
                </a:lnTo>
                <a:lnTo>
                  <a:pt x="710" y="22"/>
                </a:lnTo>
                <a:lnTo>
                  <a:pt x="710" y="22"/>
                </a:lnTo>
                <a:lnTo>
                  <a:pt x="710" y="22"/>
                </a:lnTo>
                <a:lnTo>
                  <a:pt x="710" y="22"/>
                </a:lnTo>
                <a:lnTo>
                  <a:pt x="706" y="18"/>
                </a:lnTo>
                <a:lnTo>
                  <a:pt x="706" y="18"/>
                </a:lnTo>
                <a:lnTo>
                  <a:pt x="704" y="18"/>
                </a:lnTo>
                <a:lnTo>
                  <a:pt x="704" y="18"/>
                </a:lnTo>
                <a:lnTo>
                  <a:pt x="702" y="16"/>
                </a:lnTo>
                <a:lnTo>
                  <a:pt x="702" y="16"/>
                </a:lnTo>
                <a:lnTo>
                  <a:pt x="700" y="14"/>
                </a:lnTo>
                <a:lnTo>
                  <a:pt x="700" y="14"/>
                </a:lnTo>
                <a:lnTo>
                  <a:pt x="696" y="14"/>
                </a:lnTo>
                <a:lnTo>
                  <a:pt x="696" y="14"/>
                </a:lnTo>
                <a:lnTo>
                  <a:pt x="694" y="12"/>
                </a:lnTo>
                <a:lnTo>
                  <a:pt x="694" y="12"/>
                </a:lnTo>
                <a:lnTo>
                  <a:pt x="692" y="10"/>
                </a:lnTo>
                <a:lnTo>
                  <a:pt x="692" y="10"/>
                </a:lnTo>
                <a:lnTo>
                  <a:pt x="688" y="10"/>
                </a:lnTo>
                <a:lnTo>
                  <a:pt x="688" y="10"/>
                </a:lnTo>
                <a:lnTo>
                  <a:pt x="686" y="8"/>
                </a:lnTo>
                <a:lnTo>
                  <a:pt x="686" y="8"/>
                </a:lnTo>
                <a:lnTo>
                  <a:pt x="674" y="4"/>
                </a:lnTo>
                <a:lnTo>
                  <a:pt x="674" y="4"/>
                </a:lnTo>
                <a:lnTo>
                  <a:pt x="674" y="4"/>
                </a:lnTo>
                <a:lnTo>
                  <a:pt x="674" y="4"/>
                </a:lnTo>
                <a:lnTo>
                  <a:pt x="668" y="2"/>
                </a:lnTo>
                <a:lnTo>
                  <a:pt x="668" y="2"/>
                </a:lnTo>
                <a:lnTo>
                  <a:pt x="668" y="2"/>
                </a:lnTo>
                <a:lnTo>
                  <a:pt x="402" y="2"/>
                </a:lnTo>
                <a:lnTo>
                  <a:pt x="402" y="2"/>
                </a:lnTo>
                <a:lnTo>
                  <a:pt x="402" y="2"/>
                </a:lnTo>
                <a:lnTo>
                  <a:pt x="264" y="238"/>
                </a:lnTo>
                <a:lnTo>
                  <a:pt x="264" y="238"/>
                </a:lnTo>
                <a:lnTo>
                  <a:pt x="260" y="260"/>
                </a:lnTo>
                <a:lnTo>
                  <a:pt x="260" y="282"/>
                </a:lnTo>
                <a:lnTo>
                  <a:pt x="260" y="292"/>
                </a:lnTo>
                <a:lnTo>
                  <a:pt x="262" y="300"/>
                </a:lnTo>
                <a:lnTo>
                  <a:pt x="268" y="308"/>
                </a:lnTo>
                <a:lnTo>
                  <a:pt x="274" y="314"/>
                </a:lnTo>
                <a:lnTo>
                  <a:pt x="274" y="314"/>
                </a:lnTo>
                <a:lnTo>
                  <a:pt x="284" y="318"/>
                </a:lnTo>
                <a:lnTo>
                  <a:pt x="294" y="322"/>
                </a:lnTo>
                <a:lnTo>
                  <a:pt x="302" y="322"/>
                </a:lnTo>
                <a:lnTo>
                  <a:pt x="312" y="322"/>
                </a:lnTo>
                <a:lnTo>
                  <a:pt x="326" y="316"/>
                </a:lnTo>
                <a:lnTo>
                  <a:pt x="342" y="308"/>
                </a:lnTo>
                <a:lnTo>
                  <a:pt x="356" y="298"/>
                </a:lnTo>
                <a:lnTo>
                  <a:pt x="372" y="292"/>
                </a:lnTo>
                <a:lnTo>
                  <a:pt x="380" y="292"/>
                </a:lnTo>
                <a:lnTo>
                  <a:pt x="388" y="292"/>
                </a:lnTo>
                <a:lnTo>
                  <a:pt x="398" y="294"/>
                </a:lnTo>
                <a:lnTo>
                  <a:pt x="408" y="300"/>
                </a:lnTo>
                <a:lnTo>
                  <a:pt x="408" y="300"/>
                </a:lnTo>
                <a:lnTo>
                  <a:pt x="418" y="306"/>
                </a:lnTo>
                <a:lnTo>
                  <a:pt x="424" y="314"/>
                </a:lnTo>
                <a:lnTo>
                  <a:pt x="430" y="322"/>
                </a:lnTo>
                <a:lnTo>
                  <a:pt x="434" y="332"/>
                </a:lnTo>
                <a:lnTo>
                  <a:pt x="438" y="344"/>
                </a:lnTo>
                <a:lnTo>
                  <a:pt x="438" y="354"/>
                </a:lnTo>
                <a:lnTo>
                  <a:pt x="438" y="380"/>
                </a:lnTo>
                <a:lnTo>
                  <a:pt x="434" y="404"/>
                </a:lnTo>
                <a:lnTo>
                  <a:pt x="426" y="428"/>
                </a:lnTo>
                <a:lnTo>
                  <a:pt x="418" y="448"/>
                </a:lnTo>
                <a:lnTo>
                  <a:pt x="410" y="466"/>
                </a:lnTo>
                <a:lnTo>
                  <a:pt x="410" y="466"/>
                </a:lnTo>
                <a:lnTo>
                  <a:pt x="398" y="482"/>
                </a:lnTo>
                <a:lnTo>
                  <a:pt x="384" y="500"/>
                </a:lnTo>
                <a:lnTo>
                  <a:pt x="368" y="518"/>
                </a:lnTo>
                <a:lnTo>
                  <a:pt x="348" y="534"/>
                </a:lnTo>
                <a:lnTo>
                  <a:pt x="328" y="548"/>
                </a:lnTo>
                <a:lnTo>
                  <a:pt x="318" y="552"/>
                </a:lnTo>
                <a:lnTo>
                  <a:pt x="306" y="554"/>
                </a:lnTo>
                <a:lnTo>
                  <a:pt x="296" y="556"/>
                </a:lnTo>
                <a:lnTo>
                  <a:pt x="284" y="556"/>
                </a:lnTo>
                <a:lnTo>
                  <a:pt x="274" y="554"/>
                </a:lnTo>
                <a:lnTo>
                  <a:pt x="264" y="548"/>
                </a:lnTo>
                <a:lnTo>
                  <a:pt x="264" y="548"/>
                </a:lnTo>
                <a:lnTo>
                  <a:pt x="256" y="542"/>
                </a:lnTo>
                <a:lnTo>
                  <a:pt x="248" y="534"/>
                </a:lnTo>
                <a:lnTo>
                  <a:pt x="244" y="528"/>
                </a:lnTo>
                <a:lnTo>
                  <a:pt x="240" y="520"/>
                </a:lnTo>
                <a:lnTo>
                  <a:pt x="238" y="504"/>
                </a:lnTo>
                <a:lnTo>
                  <a:pt x="238" y="486"/>
                </a:lnTo>
                <a:lnTo>
                  <a:pt x="238" y="470"/>
                </a:lnTo>
                <a:lnTo>
                  <a:pt x="234" y="454"/>
                </a:lnTo>
                <a:lnTo>
                  <a:pt x="232" y="446"/>
                </a:lnTo>
                <a:lnTo>
                  <a:pt x="226" y="438"/>
                </a:lnTo>
                <a:lnTo>
                  <a:pt x="218" y="430"/>
                </a:lnTo>
                <a:lnTo>
                  <a:pt x="210" y="424"/>
                </a:lnTo>
                <a:lnTo>
                  <a:pt x="210" y="424"/>
                </a:lnTo>
                <a:lnTo>
                  <a:pt x="202" y="422"/>
                </a:lnTo>
                <a:lnTo>
                  <a:pt x="194" y="422"/>
                </a:lnTo>
                <a:lnTo>
                  <a:pt x="184" y="424"/>
                </a:lnTo>
                <a:lnTo>
                  <a:pt x="174" y="428"/>
                </a:lnTo>
                <a:lnTo>
                  <a:pt x="156" y="440"/>
                </a:lnTo>
                <a:lnTo>
                  <a:pt x="140" y="454"/>
                </a:lnTo>
                <a:lnTo>
                  <a:pt x="4" y="690"/>
                </a:lnTo>
                <a:lnTo>
                  <a:pt x="0" y="690"/>
                </a:lnTo>
                <a:lnTo>
                  <a:pt x="2" y="694"/>
                </a:lnTo>
                <a:lnTo>
                  <a:pt x="4" y="694"/>
                </a:lnTo>
                <a:lnTo>
                  <a:pt x="132" y="918"/>
                </a:lnTo>
                <a:lnTo>
                  <a:pt x="132" y="918"/>
                </a:lnTo>
                <a:lnTo>
                  <a:pt x="146" y="930"/>
                </a:lnTo>
                <a:lnTo>
                  <a:pt x="160" y="942"/>
                </a:lnTo>
                <a:lnTo>
                  <a:pt x="176" y="950"/>
                </a:lnTo>
                <a:lnTo>
                  <a:pt x="184" y="954"/>
                </a:lnTo>
                <a:lnTo>
                  <a:pt x="192" y="954"/>
                </a:lnTo>
                <a:lnTo>
                  <a:pt x="192" y="954"/>
                </a:lnTo>
                <a:lnTo>
                  <a:pt x="198" y="954"/>
                </a:lnTo>
                <a:lnTo>
                  <a:pt x="202" y="952"/>
                </a:lnTo>
                <a:lnTo>
                  <a:pt x="202" y="952"/>
                </a:lnTo>
                <a:lnTo>
                  <a:pt x="212" y="944"/>
                </a:lnTo>
                <a:lnTo>
                  <a:pt x="220" y="938"/>
                </a:lnTo>
                <a:lnTo>
                  <a:pt x="224" y="930"/>
                </a:lnTo>
                <a:lnTo>
                  <a:pt x="228" y="922"/>
                </a:lnTo>
                <a:lnTo>
                  <a:pt x="230" y="906"/>
                </a:lnTo>
                <a:lnTo>
                  <a:pt x="230" y="890"/>
                </a:lnTo>
                <a:lnTo>
                  <a:pt x="230" y="872"/>
                </a:lnTo>
                <a:lnTo>
                  <a:pt x="234" y="856"/>
                </a:lnTo>
                <a:lnTo>
                  <a:pt x="236" y="848"/>
                </a:lnTo>
                <a:lnTo>
                  <a:pt x="242" y="842"/>
                </a:lnTo>
                <a:lnTo>
                  <a:pt x="248" y="834"/>
                </a:lnTo>
                <a:lnTo>
                  <a:pt x="258" y="828"/>
                </a:lnTo>
                <a:lnTo>
                  <a:pt x="258" y="828"/>
                </a:lnTo>
                <a:lnTo>
                  <a:pt x="272" y="822"/>
                </a:lnTo>
                <a:lnTo>
                  <a:pt x="286" y="820"/>
                </a:lnTo>
                <a:lnTo>
                  <a:pt x="286" y="820"/>
                </a:lnTo>
                <a:lnTo>
                  <a:pt x="296" y="820"/>
                </a:lnTo>
                <a:lnTo>
                  <a:pt x="304" y="822"/>
                </a:lnTo>
                <a:lnTo>
                  <a:pt x="322" y="828"/>
                </a:lnTo>
                <a:lnTo>
                  <a:pt x="340" y="838"/>
                </a:lnTo>
                <a:lnTo>
                  <a:pt x="358" y="852"/>
                </a:lnTo>
                <a:lnTo>
                  <a:pt x="372" y="866"/>
                </a:lnTo>
                <a:lnTo>
                  <a:pt x="386" y="882"/>
                </a:lnTo>
                <a:lnTo>
                  <a:pt x="398" y="896"/>
                </a:lnTo>
                <a:lnTo>
                  <a:pt x="406" y="910"/>
                </a:lnTo>
                <a:lnTo>
                  <a:pt x="406" y="910"/>
                </a:lnTo>
                <a:lnTo>
                  <a:pt x="414" y="928"/>
                </a:lnTo>
                <a:lnTo>
                  <a:pt x="424" y="948"/>
                </a:lnTo>
                <a:lnTo>
                  <a:pt x="430" y="972"/>
                </a:lnTo>
                <a:lnTo>
                  <a:pt x="434" y="996"/>
                </a:lnTo>
                <a:lnTo>
                  <a:pt x="436" y="1022"/>
                </a:lnTo>
                <a:lnTo>
                  <a:pt x="434" y="1032"/>
                </a:lnTo>
                <a:lnTo>
                  <a:pt x="432" y="1044"/>
                </a:lnTo>
                <a:lnTo>
                  <a:pt x="428" y="1054"/>
                </a:lnTo>
                <a:lnTo>
                  <a:pt x="422" y="1062"/>
                </a:lnTo>
                <a:lnTo>
                  <a:pt x="414" y="1070"/>
                </a:lnTo>
                <a:lnTo>
                  <a:pt x="404" y="1076"/>
                </a:lnTo>
                <a:lnTo>
                  <a:pt x="404" y="1076"/>
                </a:lnTo>
                <a:lnTo>
                  <a:pt x="390" y="1082"/>
                </a:lnTo>
                <a:lnTo>
                  <a:pt x="376" y="1084"/>
                </a:lnTo>
                <a:lnTo>
                  <a:pt x="376" y="1084"/>
                </a:lnTo>
                <a:lnTo>
                  <a:pt x="366" y="1084"/>
                </a:lnTo>
                <a:lnTo>
                  <a:pt x="354" y="1080"/>
                </a:lnTo>
                <a:lnTo>
                  <a:pt x="336" y="1070"/>
                </a:lnTo>
                <a:lnTo>
                  <a:pt x="318" y="1060"/>
                </a:lnTo>
                <a:lnTo>
                  <a:pt x="308" y="1056"/>
                </a:lnTo>
                <a:lnTo>
                  <a:pt x="296" y="1054"/>
                </a:lnTo>
                <a:lnTo>
                  <a:pt x="296" y="1054"/>
                </a:lnTo>
                <a:lnTo>
                  <a:pt x="284" y="1056"/>
                </a:lnTo>
                <a:lnTo>
                  <a:pt x="270" y="1062"/>
                </a:lnTo>
                <a:lnTo>
                  <a:pt x="270" y="1062"/>
                </a:lnTo>
                <a:lnTo>
                  <a:pt x="264" y="1068"/>
                </a:lnTo>
                <a:lnTo>
                  <a:pt x="258" y="1076"/>
                </a:lnTo>
                <a:lnTo>
                  <a:pt x="256" y="1086"/>
                </a:lnTo>
                <a:lnTo>
                  <a:pt x="256" y="1096"/>
                </a:lnTo>
                <a:lnTo>
                  <a:pt x="258" y="1120"/>
                </a:lnTo>
                <a:lnTo>
                  <a:pt x="262" y="1142"/>
                </a:lnTo>
                <a:lnTo>
                  <a:pt x="402" y="1382"/>
                </a:lnTo>
                <a:lnTo>
                  <a:pt x="1200" y="1382"/>
                </a:lnTo>
                <a:lnTo>
                  <a:pt x="1600" y="690"/>
                </a:lnTo>
                <a:lnTo>
                  <a:pt x="1200" y="0"/>
                </a:lnTo>
                <a:lnTo>
                  <a:pt x="1200" y="0"/>
                </a:lnTo>
                <a:lnTo>
                  <a:pt x="1200" y="2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4404813" y="408500"/>
            <a:ext cx="2027237" cy="1717675"/>
          </a:xfrm>
          <a:custGeom>
            <a:avLst/>
            <a:gdLst/>
            <a:ahLst/>
            <a:cxnLst>
              <a:cxn ang="0">
                <a:pos x="198" y="906"/>
              </a:cxn>
              <a:cxn ang="0">
                <a:pos x="214" y="868"/>
              </a:cxn>
              <a:cxn ang="0">
                <a:pos x="214" y="834"/>
              </a:cxn>
              <a:cxn ang="0">
                <a:pos x="232" y="800"/>
              </a:cxn>
              <a:cxn ang="0">
                <a:pos x="260" y="786"/>
              </a:cxn>
              <a:cxn ang="0">
                <a:pos x="302" y="794"/>
              </a:cxn>
              <a:cxn ang="0">
                <a:pos x="374" y="860"/>
              </a:cxn>
              <a:cxn ang="0">
                <a:pos x="406" y="924"/>
              </a:cxn>
              <a:cxn ang="0">
                <a:pos x="414" y="982"/>
              </a:cxn>
              <a:cxn ang="0">
                <a:pos x="404" y="1032"/>
              </a:cxn>
              <a:cxn ang="0">
                <a:pos x="384" y="1050"/>
              </a:cxn>
              <a:cxn ang="0">
                <a:pos x="346" y="1058"/>
              </a:cxn>
              <a:cxn ang="0">
                <a:pos x="286" y="1028"/>
              </a:cxn>
              <a:cxn ang="0">
                <a:pos x="248" y="1036"/>
              </a:cxn>
              <a:cxn ang="0">
                <a:pos x="236" y="1058"/>
              </a:cxn>
              <a:cxn ang="0">
                <a:pos x="240" y="1102"/>
              </a:cxn>
              <a:cxn ang="0">
                <a:pos x="400" y="1382"/>
              </a:cxn>
              <a:cxn ang="0">
                <a:pos x="664" y="1386"/>
              </a:cxn>
              <a:cxn ang="0">
                <a:pos x="726" y="1356"/>
              </a:cxn>
              <a:cxn ang="0">
                <a:pos x="734" y="1326"/>
              </a:cxn>
              <a:cxn ang="0">
                <a:pos x="710" y="1290"/>
              </a:cxn>
              <a:cxn ang="0">
                <a:pos x="662" y="1256"/>
              </a:cxn>
              <a:cxn ang="0">
                <a:pos x="654" y="1228"/>
              </a:cxn>
              <a:cxn ang="0">
                <a:pos x="670" y="1188"/>
              </a:cxn>
              <a:cxn ang="0">
                <a:pos x="732" y="1154"/>
              </a:cxn>
              <a:cxn ang="0">
                <a:pos x="798" y="1144"/>
              </a:cxn>
              <a:cxn ang="0">
                <a:pos x="888" y="1162"/>
              </a:cxn>
              <a:cxn ang="0">
                <a:pos x="934" y="1198"/>
              </a:cxn>
              <a:cxn ang="0">
                <a:pos x="942" y="1228"/>
              </a:cxn>
              <a:cxn ang="0">
                <a:pos x="930" y="1264"/>
              </a:cxn>
              <a:cxn ang="0">
                <a:pos x="874" y="1302"/>
              </a:cxn>
              <a:cxn ang="0">
                <a:pos x="862" y="1338"/>
              </a:cxn>
              <a:cxn ang="0">
                <a:pos x="878" y="1362"/>
              </a:cxn>
              <a:cxn ang="0">
                <a:pos x="1194" y="1386"/>
              </a:cxn>
              <a:cxn ang="0">
                <a:pos x="1202" y="1378"/>
              </a:cxn>
              <a:cxn ang="0">
                <a:pos x="1340" y="1138"/>
              </a:cxn>
              <a:cxn ang="0">
                <a:pos x="1394" y="1104"/>
              </a:cxn>
              <a:cxn ang="0">
                <a:pos x="1420" y="1114"/>
              </a:cxn>
              <a:cxn ang="0">
                <a:pos x="1438" y="1152"/>
              </a:cxn>
              <a:cxn ang="0">
                <a:pos x="1444" y="1210"/>
              </a:cxn>
              <a:cxn ang="0">
                <a:pos x="1466" y="1232"/>
              </a:cxn>
              <a:cxn ang="0">
                <a:pos x="1506" y="1238"/>
              </a:cxn>
              <a:cxn ang="0">
                <a:pos x="1568" y="1202"/>
              </a:cxn>
              <a:cxn ang="0">
                <a:pos x="1610" y="1150"/>
              </a:cxn>
              <a:cxn ang="0">
                <a:pos x="1632" y="1094"/>
              </a:cxn>
              <a:cxn ang="0">
                <a:pos x="1634" y="1026"/>
              </a:cxn>
              <a:cxn ang="0">
                <a:pos x="1606" y="990"/>
              </a:cxn>
              <a:cxn ang="0">
                <a:pos x="1570" y="984"/>
              </a:cxn>
              <a:cxn ang="0">
                <a:pos x="1510" y="1012"/>
              </a:cxn>
              <a:cxn ang="0">
                <a:pos x="1472" y="1004"/>
              </a:cxn>
              <a:cxn ang="0">
                <a:pos x="1458" y="982"/>
              </a:cxn>
              <a:cxn ang="0">
                <a:pos x="1464" y="926"/>
              </a:cxn>
              <a:cxn ang="0">
                <a:pos x="1582" y="668"/>
              </a:cxn>
              <a:cxn ang="0">
                <a:pos x="322" y="132"/>
              </a:cxn>
              <a:cxn ang="0">
                <a:pos x="132" y="902"/>
              </a:cxn>
              <a:cxn ang="0">
                <a:pos x="176" y="920"/>
              </a:cxn>
            </a:cxnLst>
            <a:rect l="0" t="0" r="r" b="b"/>
            <a:pathLst>
              <a:path w="1636" h="1386">
                <a:moveTo>
                  <a:pt x="184" y="918"/>
                </a:moveTo>
                <a:lnTo>
                  <a:pt x="184" y="918"/>
                </a:lnTo>
                <a:lnTo>
                  <a:pt x="192" y="912"/>
                </a:lnTo>
                <a:lnTo>
                  <a:pt x="198" y="906"/>
                </a:lnTo>
                <a:lnTo>
                  <a:pt x="204" y="900"/>
                </a:lnTo>
                <a:lnTo>
                  <a:pt x="208" y="894"/>
                </a:lnTo>
                <a:lnTo>
                  <a:pt x="212" y="882"/>
                </a:lnTo>
                <a:lnTo>
                  <a:pt x="214" y="868"/>
                </a:lnTo>
                <a:lnTo>
                  <a:pt x="214" y="868"/>
                </a:lnTo>
                <a:lnTo>
                  <a:pt x="212" y="850"/>
                </a:lnTo>
                <a:lnTo>
                  <a:pt x="212" y="850"/>
                </a:lnTo>
                <a:lnTo>
                  <a:pt x="214" y="834"/>
                </a:lnTo>
                <a:lnTo>
                  <a:pt x="216" y="820"/>
                </a:lnTo>
                <a:lnTo>
                  <a:pt x="220" y="812"/>
                </a:lnTo>
                <a:lnTo>
                  <a:pt x="224" y="806"/>
                </a:lnTo>
                <a:lnTo>
                  <a:pt x="232" y="800"/>
                </a:lnTo>
                <a:lnTo>
                  <a:pt x="240" y="794"/>
                </a:lnTo>
                <a:lnTo>
                  <a:pt x="240" y="794"/>
                </a:lnTo>
                <a:lnTo>
                  <a:pt x="250" y="788"/>
                </a:lnTo>
                <a:lnTo>
                  <a:pt x="260" y="786"/>
                </a:lnTo>
                <a:lnTo>
                  <a:pt x="270" y="786"/>
                </a:lnTo>
                <a:lnTo>
                  <a:pt x="282" y="786"/>
                </a:lnTo>
                <a:lnTo>
                  <a:pt x="292" y="790"/>
                </a:lnTo>
                <a:lnTo>
                  <a:pt x="302" y="794"/>
                </a:lnTo>
                <a:lnTo>
                  <a:pt x="324" y="808"/>
                </a:lnTo>
                <a:lnTo>
                  <a:pt x="344" y="824"/>
                </a:lnTo>
                <a:lnTo>
                  <a:pt x="360" y="842"/>
                </a:lnTo>
                <a:lnTo>
                  <a:pt x="374" y="860"/>
                </a:lnTo>
                <a:lnTo>
                  <a:pt x="384" y="876"/>
                </a:lnTo>
                <a:lnTo>
                  <a:pt x="384" y="876"/>
                </a:lnTo>
                <a:lnTo>
                  <a:pt x="396" y="898"/>
                </a:lnTo>
                <a:lnTo>
                  <a:pt x="406" y="924"/>
                </a:lnTo>
                <a:lnTo>
                  <a:pt x="412" y="954"/>
                </a:lnTo>
                <a:lnTo>
                  <a:pt x="414" y="968"/>
                </a:lnTo>
                <a:lnTo>
                  <a:pt x="414" y="982"/>
                </a:lnTo>
                <a:lnTo>
                  <a:pt x="414" y="982"/>
                </a:lnTo>
                <a:lnTo>
                  <a:pt x="414" y="1004"/>
                </a:lnTo>
                <a:lnTo>
                  <a:pt x="412" y="1014"/>
                </a:lnTo>
                <a:lnTo>
                  <a:pt x="408" y="1022"/>
                </a:lnTo>
                <a:lnTo>
                  <a:pt x="404" y="1032"/>
                </a:lnTo>
                <a:lnTo>
                  <a:pt x="398" y="1038"/>
                </a:lnTo>
                <a:lnTo>
                  <a:pt x="392" y="1046"/>
                </a:lnTo>
                <a:lnTo>
                  <a:pt x="384" y="1050"/>
                </a:lnTo>
                <a:lnTo>
                  <a:pt x="384" y="1050"/>
                </a:lnTo>
                <a:lnTo>
                  <a:pt x="374" y="1056"/>
                </a:lnTo>
                <a:lnTo>
                  <a:pt x="364" y="1058"/>
                </a:lnTo>
                <a:lnTo>
                  <a:pt x="354" y="1058"/>
                </a:lnTo>
                <a:lnTo>
                  <a:pt x="346" y="1058"/>
                </a:lnTo>
                <a:lnTo>
                  <a:pt x="330" y="1052"/>
                </a:lnTo>
                <a:lnTo>
                  <a:pt x="316" y="1042"/>
                </a:lnTo>
                <a:lnTo>
                  <a:pt x="302" y="1034"/>
                </a:lnTo>
                <a:lnTo>
                  <a:pt x="286" y="1028"/>
                </a:lnTo>
                <a:lnTo>
                  <a:pt x="278" y="1028"/>
                </a:lnTo>
                <a:lnTo>
                  <a:pt x="268" y="1028"/>
                </a:lnTo>
                <a:lnTo>
                  <a:pt x="258" y="1032"/>
                </a:lnTo>
                <a:lnTo>
                  <a:pt x="248" y="1036"/>
                </a:lnTo>
                <a:lnTo>
                  <a:pt x="248" y="1036"/>
                </a:lnTo>
                <a:lnTo>
                  <a:pt x="242" y="1042"/>
                </a:lnTo>
                <a:lnTo>
                  <a:pt x="238" y="1048"/>
                </a:lnTo>
                <a:lnTo>
                  <a:pt x="236" y="1058"/>
                </a:lnTo>
                <a:lnTo>
                  <a:pt x="234" y="1068"/>
                </a:lnTo>
                <a:lnTo>
                  <a:pt x="234" y="1068"/>
                </a:lnTo>
                <a:lnTo>
                  <a:pt x="236" y="1086"/>
                </a:lnTo>
                <a:lnTo>
                  <a:pt x="240" y="1102"/>
                </a:lnTo>
                <a:lnTo>
                  <a:pt x="398" y="1378"/>
                </a:lnTo>
                <a:lnTo>
                  <a:pt x="402" y="1378"/>
                </a:lnTo>
                <a:lnTo>
                  <a:pt x="402" y="1380"/>
                </a:lnTo>
                <a:lnTo>
                  <a:pt x="400" y="1382"/>
                </a:lnTo>
                <a:lnTo>
                  <a:pt x="400" y="1382"/>
                </a:lnTo>
                <a:lnTo>
                  <a:pt x="402" y="1386"/>
                </a:lnTo>
                <a:lnTo>
                  <a:pt x="664" y="1386"/>
                </a:lnTo>
                <a:lnTo>
                  <a:pt x="664" y="1386"/>
                </a:lnTo>
                <a:lnTo>
                  <a:pt x="686" y="1380"/>
                </a:lnTo>
                <a:lnTo>
                  <a:pt x="708" y="1368"/>
                </a:lnTo>
                <a:lnTo>
                  <a:pt x="718" y="1362"/>
                </a:lnTo>
                <a:lnTo>
                  <a:pt x="726" y="1356"/>
                </a:lnTo>
                <a:lnTo>
                  <a:pt x="732" y="1346"/>
                </a:lnTo>
                <a:lnTo>
                  <a:pt x="734" y="1338"/>
                </a:lnTo>
                <a:lnTo>
                  <a:pt x="734" y="1338"/>
                </a:lnTo>
                <a:lnTo>
                  <a:pt x="734" y="1326"/>
                </a:lnTo>
                <a:lnTo>
                  <a:pt x="730" y="1316"/>
                </a:lnTo>
                <a:lnTo>
                  <a:pt x="728" y="1308"/>
                </a:lnTo>
                <a:lnTo>
                  <a:pt x="722" y="1302"/>
                </a:lnTo>
                <a:lnTo>
                  <a:pt x="710" y="1290"/>
                </a:lnTo>
                <a:lnTo>
                  <a:pt x="694" y="1282"/>
                </a:lnTo>
                <a:lnTo>
                  <a:pt x="680" y="1274"/>
                </a:lnTo>
                <a:lnTo>
                  <a:pt x="668" y="1264"/>
                </a:lnTo>
                <a:lnTo>
                  <a:pt x="662" y="1256"/>
                </a:lnTo>
                <a:lnTo>
                  <a:pt x="658" y="1248"/>
                </a:lnTo>
                <a:lnTo>
                  <a:pt x="656" y="1240"/>
                </a:lnTo>
                <a:lnTo>
                  <a:pt x="654" y="1228"/>
                </a:lnTo>
                <a:lnTo>
                  <a:pt x="654" y="1228"/>
                </a:lnTo>
                <a:lnTo>
                  <a:pt x="656" y="1216"/>
                </a:lnTo>
                <a:lnTo>
                  <a:pt x="658" y="1206"/>
                </a:lnTo>
                <a:lnTo>
                  <a:pt x="664" y="1198"/>
                </a:lnTo>
                <a:lnTo>
                  <a:pt x="670" y="1188"/>
                </a:lnTo>
                <a:lnTo>
                  <a:pt x="678" y="1180"/>
                </a:lnTo>
                <a:lnTo>
                  <a:pt x="688" y="1174"/>
                </a:lnTo>
                <a:lnTo>
                  <a:pt x="708" y="1162"/>
                </a:lnTo>
                <a:lnTo>
                  <a:pt x="732" y="1154"/>
                </a:lnTo>
                <a:lnTo>
                  <a:pt x="756" y="1148"/>
                </a:lnTo>
                <a:lnTo>
                  <a:pt x="780" y="1144"/>
                </a:lnTo>
                <a:lnTo>
                  <a:pt x="798" y="1144"/>
                </a:lnTo>
                <a:lnTo>
                  <a:pt x="798" y="1144"/>
                </a:lnTo>
                <a:lnTo>
                  <a:pt x="818" y="1144"/>
                </a:lnTo>
                <a:lnTo>
                  <a:pt x="840" y="1148"/>
                </a:lnTo>
                <a:lnTo>
                  <a:pt x="864" y="1154"/>
                </a:lnTo>
                <a:lnTo>
                  <a:pt x="888" y="1162"/>
                </a:lnTo>
                <a:lnTo>
                  <a:pt x="910" y="1174"/>
                </a:lnTo>
                <a:lnTo>
                  <a:pt x="918" y="1180"/>
                </a:lnTo>
                <a:lnTo>
                  <a:pt x="926" y="1188"/>
                </a:lnTo>
                <a:lnTo>
                  <a:pt x="934" y="1198"/>
                </a:lnTo>
                <a:lnTo>
                  <a:pt x="938" y="1206"/>
                </a:lnTo>
                <a:lnTo>
                  <a:pt x="942" y="1216"/>
                </a:lnTo>
                <a:lnTo>
                  <a:pt x="942" y="1228"/>
                </a:lnTo>
                <a:lnTo>
                  <a:pt x="942" y="1228"/>
                </a:lnTo>
                <a:lnTo>
                  <a:pt x="942" y="1240"/>
                </a:lnTo>
                <a:lnTo>
                  <a:pt x="938" y="1248"/>
                </a:lnTo>
                <a:lnTo>
                  <a:pt x="934" y="1256"/>
                </a:lnTo>
                <a:lnTo>
                  <a:pt x="930" y="1264"/>
                </a:lnTo>
                <a:lnTo>
                  <a:pt x="916" y="1274"/>
                </a:lnTo>
                <a:lnTo>
                  <a:pt x="902" y="1282"/>
                </a:lnTo>
                <a:lnTo>
                  <a:pt x="888" y="1290"/>
                </a:lnTo>
                <a:lnTo>
                  <a:pt x="874" y="1302"/>
                </a:lnTo>
                <a:lnTo>
                  <a:pt x="870" y="1308"/>
                </a:lnTo>
                <a:lnTo>
                  <a:pt x="866" y="1316"/>
                </a:lnTo>
                <a:lnTo>
                  <a:pt x="864" y="1326"/>
                </a:lnTo>
                <a:lnTo>
                  <a:pt x="862" y="1338"/>
                </a:lnTo>
                <a:lnTo>
                  <a:pt x="862" y="1338"/>
                </a:lnTo>
                <a:lnTo>
                  <a:pt x="864" y="1346"/>
                </a:lnTo>
                <a:lnTo>
                  <a:pt x="870" y="1356"/>
                </a:lnTo>
                <a:lnTo>
                  <a:pt x="878" y="1362"/>
                </a:lnTo>
                <a:lnTo>
                  <a:pt x="888" y="1368"/>
                </a:lnTo>
                <a:lnTo>
                  <a:pt x="912" y="1380"/>
                </a:lnTo>
                <a:lnTo>
                  <a:pt x="934" y="1386"/>
                </a:lnTo>
                <a:lnTo>
                  <a:pt x="1194" y="1386"/>
                </a:lnTo>
                <a:lnTo>
                  <a:pt x="1198" y="1380"/>
                </a:lnTo>
                <a:lnTo>
                  <a:pt x="1198" y="1380"/>
                </a:lnTo>
                <a:lnTo>
                  <a:pt x="1198" y="1378"/>
                </a:lnTo>
                <a:lnTo>
                  <a:pt x="1202" y="1378"/>
                </a:lnTo>
                <a:lnTo>
                  <a:pt x="1204" y="1372"/>
                </a:lnTo>
                <a:lnTo>
                  <a:pt x="1240" y="1310"/>
                </a:lnTo>
                <a:lnTo>
                  <a:pt x="1340" y="1138"/>
                </a:lnTo>
                <a:lnTo>
                  <a:pt x="1340" y="1138"/>
                </a:lnTo>
                <a:lnTo>
                  <a:pt x="1356" y="1124"/>
                </a:lnTo>
                <a:lnTo>
                  <a:pt x="1376" y="1112"/>
                </a:lnTo>
                <a:lnTo>
                  <a:pt x="1384" y="1108"/>
                </a:lnTo>
                <a:lnTo>
                  <a:pt x="1394" y="1104"/>
                </a:lnTo>
                <a:lnTo>
                  <a:pt x="1402" y="1104"/>
                </a:lnTo>
                <a:lnTo>
                  <a:pt x="1410" y="1108"/>
                </a:lnTo>
                <a:lnTo>
                  <a:pt x="1410" y="1108"/>
                </a:lnTo>
                <a:lnTo>
                  <a:pt x="1420" y="1114"/>
                </a:lnTo>
                <a:lnTo>
                  <a:pt x="1426" y="1122"/>
                </a:lnTo>
                <a:lnTo>
                  <a:pt x="1432" y="1128"/>
                </a:lnTo>
                <a:lnTo>
                  <a:pt x="1436" y="1136"/>
                </a:lnTo>
                <a:lnTo>
                  <a:pt x="1438" y="1152"/>
                </a:lnTo>
                <a:lnTo>
                  <a:pt x="1438" y="1170"/>
                </a:lnTo>
                <a:lnTo>
                  <a:pt x="1438" y="1186"/>
                </a:lnTo>
                <a:lnTo>
                  <a:pt x="1440" y="1202"/>
                </a:lnTo>
                <a:lnTo>
                  <a:pt x="1444" y="1210"/>
                </a:lnTo>
                <a:lnTo>
                  <a:pt x="1448" y="1218"/>
                </a:lnTo>
                <a:lnTo>
                  <a:pt x="1456" y="1226"/>
                </a:lnTo>
                <a:lnTo>
                  <a:pt x="1466" y="1232"/>
                </a:lnTo>
                <a:lnTo>
                  <a:pt x="1466" y="1232"/>
                </a:lnTo>
                <a:lnTo>
                  <a:pt x="1476" y="1236"/>
                </a:lnTo>
                <a:lnTo>
                  <a:pt x="1486" y="1240"/>
                </a:lnTo>
                <a:lnTo>
                  <a:pt x="1496" y="1240"/>
                </a:lnTo>
                <a:lnTo>
                  <a:pt x="1506" y="1238"/>
                </a:lnTo>
                <a:lnTo>
                  <a:pt x="1518" y="1234"/>
                </a:lnTo>
                <a:lnTo>
                  <a:pt x="1528" y="1230"/>
                </a:lnTo>
                <a:lnTo>
                  <a:pt x="1550" y="1218"/>
                </a:lnTo>
                <a:lnTo>
                  <a:pt x="1568" y="1202"/>
                </a:lnTo>
                <a:lnTo>
                  <a:pt x="1586" y="1184"/>
                </a:lnTo>
                <a:lnTo>
                  <a:pt x="1600" y="1166"/>
                </a:lnTo>
                <a:lnTo>
                  <a:pt x="1610" y="1150"/>
                </a:lnTo>
                <a:lnTo>
                  <a:pt x="1610" y="1150"/>
                </a:lnTo>
                <a:lnTo>
                  <a:pt x="1618" y="1132"/>
                </a:lnTo>
                <a:lnTo>
                  <a:pt x="1628" y="1112"/>
                </a:lnTo>
                <a:lnTo>
                  <a:pt x="1628" y="1112"/>
                </a:lnTo>
                <a:lnTo>
                  <a:pt x="1632" y="1094"/>
                </a:lnTo>
                <a:lnTo>
                  <a:pt x="1636" y="1076"/>
                </a:lnTo>
                <a:lnTo>
                  <a:pt x="1636" y="1060"/>
                </a:lnTo>
                <a:lnTo>
                  <a:pt x="1636" y="1042"/>
                </a:lnTo>
                <a:lnTo>
                  <a:pt x="1634" y="1026"/>
                </a:lnTo>
                <a:lnTo>
                  <a:pt x="1628" y="1012"/>
                </a:lnTo>
                <a:lnTo>
                  <a:pt x="1618" y="1000"/>
                </a:lnTo>
                <a:lnTo>
                  <a:pt x="1606" y="990"/>
                </a:lnTo>
                <a:lnTo>
                  <a:pt x="1606" y="990"/>
                </a:lnTo>
                <a:lnTo>
                  <a:pt x="1596" y="986"/>
                </a:lnTo>
                <a:lnTo>
                  <a:pt x="1586" y="984"/>
                </a:lnTo>
                <a:lnTo>
                  <a:pt x="1578" y="982"/>
                </a:lnTo>
                <a:lnTo>
                  <a:pt x="1570" y="984"/>
                </a:lnTo>
                <a:lnTo>
                  <a:pt x="1554" y="990"/>
                </a:lnTo>
                <a:lnTo>
                  <a:pt x="1540" y="998"/>
                </a:lnTo>
                <a:lnTo>
                  <a:pt x="1524" y="1006"/>
                </a:lnTo>
                <a:lnTo>
                  <a:pt x="1510" y="1012"/>
                </a:lnTo>
                <a:lnTo>
                  <a:pt x="1500" y="1014"/>
                </a:lnTo>
                <a:lnTo>
                  <a:pt x="1492" y="1012"/>
                </a:lnTo>
                <a:lnTo>
                  <a:pt x="1482" y="1010"/>
                </a:lnTo>
                <a:lnTo>
                  <a:pt x="1472" y="1004"/>
                </a:lnTo>
                <a:lnTo>
                  <a:pt x="1472" y="1004"/>
                </a:lnTo>
                <a:lnTo>
                  <a:pt x="1464" y="1000"/>
                </a:lnTo>
                <a:lnTo>
                  <a:pt x="1460" y="992"/>
                </a:lnTo>
                <a:lnTo>
                  <a:pt x="1458" y="982"/>
                </a:lnTo>
                <a:lnTo>
                  <a:pt x="1458" y="972"/>
                </a:lnTo>
                <a:lnTo>
                  <a:pt x="1458" y="950"/>
                </a:lnTo>
                <a:lnTo>
                  <a:pt x="1462" y="928"/>
                </a:lnTo>
                <a:lnTo>
                  <a:pt x="1464" y="926"/>
                </a:lnTo>
                <a:lnTo>
                  <a:pt x="1464" y="926"/>
                </a:lnTo>
                <a:lnTo>
                  <a:pt x="1466" y="920"/>
                </a:lnTo>
                <a:lnTo>
                  <a:pt x="1598" y="692"/>
                </a:lnTo>
                <a:lnTo>
                  <a:pt x="1582" y="668"/>
                </a:lnTo>
                <a:lnTo>
                  <a:pt x="1584" y="668"/>
                </a:lnTo>
                <a:lnTo>
                  <a:pt x="1198" y="0"/>
                </a:lnTo>
                <a:lnTo>
                  <a:pt x="398" y="0"/>
                </a:lnTo>
                <a:lnTo>
                  <a:pt x="322" y="132"/>
                </a:lnTo>
                <a:lnTo>
                  <a:pt x="0" y="690"/>
                </a:lnTo>
                <a:lnTo>
                  <a:pt x="116" y="888"/>
                </a:lnTo>
                <a:lnTo>
                  <a:pt x="116" y="888"/>
                </a:lnTo>
                <a:lnTo>
                  <a:pt x="132" y="902"/>
                </a:lnTo>
                <a:lnTo>
                  <a:pt x="150" y="914"/>
                </a:lnTo>
                <a:lnTo>
                  <a:pt x="160" y="918"/>
                </a:lnTo>
                <a:lnTo>
                  <a:pt x="168" y="920"/>
                </a:lnTo>
                <a:lnTo>
                  <a:pt x="176" y="920"/>
                </a:lnTo>
                <a:lnTo>
                  <a:pt x="184" y="918"/>
                </a:lnTo>
                <a:lnTo>
                  <a:pt x="184" y="918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7832" name="Freeform 8"/>
          <p:cNvSpPr>
            <a:spLocks/>
          </p:cNvSpPr>
          <p:nvPr/>
        </p:nvSpPr>
        <p:spPr bwMode="auto">
          <a:xfrm>
            <a:off x="5885950" y="1260988"/>
            <a:ext cx="1981200" cy="2011362"/>
          </a:xfrm>
          <a:custGeom>
            <a:avLst/>
            <a:gdLst/>
            <a:ahLst/>
            <a:cxnLst>
              <a:cxn ang="0">
                <a:pos x="262" y="260"/>
              </a:cxn>
              <a:cxn ang="0">
                <a:pos x="286" y="316"/>
              </a:cxn>
              <a:cxn ang="0">
                <a:pos x="374" y="290"/>
              </a:cxn>
              <a:cxn ang="0">
                <a:pos x="424" y="306"/>
              </a:cxn>
              <a:cxn ang="0">
                <a:pos x="430" y="426"/>
              </a:cxn>
              <a:cxn ang="0">
                <a:pos x="368" y="524"/>
              </a:cxn>
              <a:cxn ang="0">
                <a:pos x="274" y="558"/>
              </a:cxn>
              <a:cxn ang="0">
                <a:pos x="238" y="508"/>
              </a:cxn>
              <a:cxn ang="0">
                <a:pos x="210" y="430"/>
              </a:cxn>
              <a:cxn ang="0">
                <a:pos x="140" y="460"/>
              </a:cxn>
              <a:cxn ang="0">
                <a:pos x="140" y="934"/>
              </a:cxn>
              <a:cxn ang="0">
                <a:pos x="214" y="968"/>
              </a:cxn>
              <a:cxn ang="0">
                <a:pos x="242" y="906"/>
              </a:cxn>
              <a:cxn ang="0">
                <a:pos x="268" y="844"/>
              </a:cxn>
              <a:cxn ang="0">
                <a:pos x="352" y="858"/>
              </a:cxn>
              <a:cxn ang="0">
                <a:pos x="432" y="964"/>
              </a:cxn>
              <a:cxn ang="0">
                <a:pos x="430" y="1078"/>
              </a:cxn>
              <a:cxn ang="0">
                <a:pos x="376" y="1100"/>
              </a:cxn>
              <a:cxn ang="0">
                <a:pos x="288" y="1074"/>
              </a:cxn>
              <a:cxn ang="0">
                <a:pos x="266" y="1136"/>
              </a:cxn>
              <a:cxn ang="0">
                <a:pos x="668" y="1386"/>
              </a:cxn>
              <a:cxn ang="0">
                <a:pos x="686" y="1392"/>
              </a:cxn>
              <a:cxn ang="0">
                <a:pos x="696" y="1398"/>
              </a:cxn>
              <a:cxn ang="0">
                <a:pos x="704" y="1402"/>
              </a:cxn>
              <a:cxn ang="0">
                <a:pos x="714" y="1410"/>
              </a:cxn>
              <a:cxn ang="0">
                <a:pos x="720" y="1414"/>
              </a:cxn>
              <a:cxn ang="0">
                <a:pos x="724" y="1422"/>
              </a:cxn>
              <a:cxn ang="0">
                <a:pos x="726" y="1430"/>
              </a:cxn>
              <a:cxn ang="0">
                <a:pos x="726" y="1436"/>
              </a:cxn>
              <a:cxn ang="0">
                <a:pos x="724" y="1448"/>
              </a:cxn>
              <a:cxn ang="0">
                <a:pos x="704" y="1476"/>
              </a:cxn>
              <a:cxn ang="0">
                <a:pos x="672" y="1494"/>
              </a:cxn>
              <a:cxn ang="0">
                <a:pos x="660" y="1504"/>
              </a:cxn>
              <a:cxn ang="0">
                <a:pos x="652" y="1514"/>
              </a:cxn>
              <a:cxn ang="0">
                <a:pos x="648" y="1530"/>
              </a:cxn>
              <a:cxn ang="0">
                <a:pos x="650" y="1562"/>
              </a:cxn>
              <a:cxn ang="0">
                <a:pos x="748" y="1620"/>
              </a:cxn>
              <a:cxn ang="0">
                <a:pos x="880" y="1606"/>
              </a:cxn>
              <a:cxn ang="0">
                <a:pos x="934" y="1540"/>
              </a:cxn>
              <a:cxn ang="0">
                <a:pos x="932" y="1522"/>
              </a:cxn>
              <a:cxn ang="0">
                <a:pos x="924" y="1508"/>
              </a:cxn>
              <a:cxn ang="0">
                <a:pos x="918" y="1502"/>
              </a:cxn>
              <a:cxn ang="0">
                <a:pos x="906" y="1494"/>
              </a:cxn>
              <a:cxn ang="0">
                <a:pos x="862" y="1460"/>
              </a:cxn>
              <a:cxn ang="0">
                <a:pos x="856" y="1448"/>
              </a:cxn>
              <a:cxn ang="0">
                <a:pos x="854" y="1438"/>
              </a:cxn>
              <a:cxn ang="0">
                <a:pos x="854" y="1430"/>
              </a:cxn>
              <a:cxn ang="0">
                <a:pos x="856" y="1422"/>
              </a:cxn>
              <a:cxn ang="0">
                <a:pos x="860" y="1416"/>
              </a:cxn>
              <a:cxn ang="0">
                <a:pos x="866" y="1410"/>
              </a:cxn>
              <a:cxn ang="0">
                <a:pos x="874" y="1402"/>
              </a:cxn>
              <a:cxn ang="0">
                <a:pos x="884" y="1398"/>
              </a:cxn>
              <a:cxn ang="0">
                <a:pos x="892" y="1394"/>
              </a:cxn>
              <a:cxn ang="0">
                <a:pos x="912" y="1386"/>
              </a:cxn>
              <a:cxn ang="0">
                <a:pos x="1200" y="0"/>
              </a:cxn>
            </a:cxnLst>
            <a:rect l="0" t="0" r="r" b="b"/>
            <a:pathLst>
              <a:path w="1600" h="1624">
                <a:moveTo>
                  <a:pt x="1200" y="0"/>
                </a:moveTo>
                <a:lnTo>
                  <a:pt x="402" y="0"/>
                </a:lnTo>
                <a:lnTo>
                  <a:pt x="400" y="6"/>
                </a:lnTo>
                <a:lnTo>
                  <a:pt x="400" y="8"/>
                </a:lnTo>
                <a:lnTo>
                  <a:pt x="266" y="240"/>
                </a:lnTo>
                <a:lnTo>
                  <a:pt x="266" y="240"/>
                </a:lnTo>
                <a:lnTo>
                  <a:pt x="262" y="260"/>
                </a:lnTo>
                <a:lnTo>
                  <a:pt x="262" y="282"/>
                </a:lnTo>
                <a:lnTo>
                  <a:pt x="264" y="290"/>
                </a:lnTo>
                <a:lnTo>
                  <a:pt x="266" y="298"/>
                </a:lnTo>
                <a:lnTo>
                  <a:pt x="270" y="306"/>
                </a:lnTo>
                <a:lnTo>
                  <a:pt x="276" y="310"/>
                </a:lnTo>
                <a:lnTo>
                  <a:pt x="276" y="310"/>
                </a:lnTo>
                <a:lnTo>
                  <a:pt x="286" y="316"/>
                </a:lnTo>
                <a:lnTo>
                  <a:pt x="296" y="318"/>
                </a:lnTo>
                <a:lnTo>
                  <a:pt x="306" y="320"/>
                </a:lnTo>
                <a:lnTo>
                  <a:pt x="314" y="318"/>
                </a:lnTo>
                <a:lnTo>
                  <a:pt x="330" y="312"/>
                </a:lnTo>
                <a:lnTo>
                  <a:pt x="344" y="304"/>
                </a:lnTo>
                <a:lnTo>
                  <a:pt x="358" y="296"/>
                </a:lnTo>
                <a:lnTo>
                  <a:pt x="374" y="290"/>
                </a:lnTo>
                <a:lnTo>
                  <a:pt x="382" y="288"/>
                </a:lnTo>
                <a:lnTo>
                  <a:pt x="392" y="290"/>
                </a:lnTo>
                <a:lnTo>
                  <a:pt x="400" y="292"/>
                </a:lnTo>
                <a:lnTo>
                  <a:pt x="412" y="296"/>
                </a:lnTo>
                <a:lnTo>
                  <a:pt x="412" y="296"/>
                </a:lnTo>
                <a:lnTo>
                  <a:pt x="418" y="302"/>
                </a:lnTo>
                <a:lnTo>
                  <a:pt x="424" y="306"/>
                </a:lnTo>
                <a:lnTo>
                  <a:pt x="434" y="320"/>
                </a:lnTo>
                <a:lnTo>
                  <a:pt x="438" y="336"/>
                </a:lnTo>
                <a:lnTo>
                  <a:pt x="442" y="352"/>
                </a:lnTo>
                <a:lnTo>
                  <a:pt x="442" y="370"/>
                </a:lnTo>
                <a:lnTo>
                  <a:pt x="438" y="390"/>
                </a:lnTo>
                <a:lnTo>
                  <a:pt x="434" y="408"/>
                </a:lnTo>
                <a:lnTo>
                  <a:pt x="430" y="426"/>
                </a:lnTo>
                <a:lnTo>
                  <a:pt x="430" y="426"/>
                </a:lnTo>
                <a:lnTo>
                  <a:pt x="420" y="450"/>
                </a:lnTo>
                <a:lnTo>
                  <a:pt x="410" y="472"/>
                </a:lnTo>
                <a:lnTo>
                  <a:pt x="410" y="472"/>
                </a:lnTo>
                <a:lnTo>
                  <a:pt x="398" y="488"/>
                </a:lnTo>
                <a:lnTo>
                  <a:pt x="384" y="506"/>
                </a:lnTo>
                <a:lnTo>
                  <a:pt x="368" y="524"/>
                </a:lnTo>
                <a:lnTo>
                  <a:pt x="348" y="540"/>
                </a:lnTo>
                <a:lnTo>
                  <a:pt x="328" y="552"/>
                </a:lnTo>
                <a:lnTo>
                  <a:pt x="318" y="556"/>
                </a:lnTo>
                <a:lnTo>
                  <a:pt x="306" y="560"/>
                </a:lnTo>
                <a:lnTo>
                  <a:pt x="296" y="562"/>
                </a:lnTo>
                <a:lnTo>
                  <a:pt x="284" y="562"/>
                </a:lnTo>
                <a:lnTo>
                  <a:pt x="274" y="558"/>
                </a:lnTo>
                <a:lnTo>
                  <a:pt x="264" y="554"/>
                </a:lnTo>
                <a:lnTo>
                  <a:pt x="264" y="554"/>
                </a:lnTo>
                <a:lnTo>
                  <a:pt x="256" y="548"/>
                </a:lnTo>
                <a:lnTo>
                  <a:pt x="248" y="540"/>
                </a:lnTo>
                <a:lnTo>
                  <a:pt x="244" y="532"/>
                </a:lnTo>
                <a:lnTo>
                  <a:pt x="240" y="524"/>
                </a:lnTo>
                <a:lnTo>
                  <a:pt x="238" y="508"/>
                </a:lnTo>
                <a:lnTo>
                  <a:pt x="238" y="492"/>
                </a:lnTo>
                <a:lnTo>
                  <a:pt x="238" y="474"/>
                </a:lnTo>
                <a:lnTo>
                  <a:pt x="234" y="458"/>
                </a:lnTo>
                <a:lnTo>
                  <a:pt x="232" y="450"/>
                </a:lnTo>
                <a:lnTo>
                  <a:pt x="226" y="444"/>
                </a:lnTo>
                <a:lnTo>
                  <a:pt x="218" y="436"/>
                </a:lnTo>
                <a:lnTo>
                  <a:pt x="210" y="430"/>
                </a:lnTo>
                <a:lnTo>
                  <a:pt x="210" y="430"/>
                </a:lnTo>
                <a:lnTo>
                  <a:pt x="202" y="426"/>
                </a:lnTo>
                <a:lnTo>
                  <a:pt x="192" y="426"/>
                </a:lnTo>
                <a:lnTo>
                  <a:pt x="184" y="430"/>
                </a:lnTo>
                <a:lnTo>
                  <a:pt x="174" y="434"/>
                </a:lnTo>
                <a:lnTo>
                  <a:pt x="156" y="446"/>
                </a:lnTo>
                <a:lnTo>
                  <a:pt x="140" y="460"/>
                </a:lnTo>
                <a:lnTo>
                  <a:pt x="40" y="632"/>
                </a:lnTo>
                <a:lnTo>
                  <a:pt x="4" y="694"/>
                </a:lnTo>
                <a:lnTo>
                  <a:pt x="0" y="694"/>
                </a:lnTo>
                <a:lnTo>
                  <a:pt x="0" y="694"/>
                </a:lnTo>
                <a:lnTo>
                  <a:pt x="2" y="696"/>
                </a:lnTo>
                <a:lnTo>
                  <a:pt x="4" y="696"/>
                </a:lnTo>
                <a:lnTo>
                  <a:pt x="140" y="934"/>
                </a:lnTo>
                <a:lnTo>
                  <a:pt x="140" y="934"/>
                </a:lnTo>
                <a:lnTo>
                  <a:pt x="158" y="948"/>
                </a:lnTo>
                <a:lnTo>
                  <a:pt x="176" y="962"/>
                </a:lnTo>
                <a:lnTo>
                  <a:pt x="186" y="968"/>
                </a:lnTo>
                <a:lnTo>
                  <a:pt x="196" y="970"/>
                </a:lnTo>
                <a:lnTo>
                  <a:pt x="206" y="970"/>
                </a:lnTo>
                <a:lnTo>
                  <a:pt x="214" y="968"/>
                </a:lnTo>
                <a:lnTo>
                  <a:pt x="214" y="968"/>
                </a:lnTo>
                <a:lnTo>
                  <a:pt x="224" y="960"/>
                </a:lnTo>
                <a:lnTo>
                  <a:pt x="230" y="954"/>
                </a:lnTo>
                <a:lnTo>
                  <a:pt x="236" y="946"/>
                </a:lnTo>
                <a:lnTo>
                  <a:pt x="240" y="938"/>
                </a:lnTo>
                <a:lnTo>
                  <a:pt x="242" y="922"/>
                </a:lnTo>
                <a:lnTo>
                  <a:pt x="242" y="906"/>
                </a:lnTo>
                <a:lnTo>
                  <a:pt x="242" y="888"/>
                </a:lnTo>
                <a:lnTo>
                  <a:pt x="244" y="872"/>
                </a:lnTo>
                <a:lnTo>
                  <a:pt x="248" y="864"/>
                </a:lnTo>
                <a:lnTo>
                  <a:pt x="252" y="858"/>
                </a:lnTo>
                <a:lnTo>
                  <a:pt x="260" y="850"/>
                </a:lnTo>
                <a:lnTo>
                  <a:pt x="268" y="844"/>
                </a:lnTo>
                <a:lnTo>
                  <a:pt x="268" y="844"/>
                </a:lnTo>
                <a:lnTo>
                  <a:pt x="278" y="838"/>
                </a:lnTo>
                <a:lnTo>
                  <a:pt x="290" y="836"/>
                </a:lnTo>
                <a:lnTo>
                  <a:pt x="300" y="836"/>
                </a:lnTo>
                <a:lnTo>
                  <a:pt x="310" y="836"/>
                </a:lnTo>
                <a:lnTo>
                  <a:pt x="322" y="840"/>
                </a:lnTo>
                <a:lnTo>
                  <a:pt x="332" y="844"/>
                </a:lnTo>
                <a:lnTo>
                  <a:pt x="352" y="858"/>
                </a:lnTo>
                <a:lnTo>
                  <a:pt x="372" y="874"/>
                </a:lnTo>
                <a:lnTo>
                  <a:pt x="390" y="892"/>
                </a:lnTo>
                <a:lnTo>
                  <a:pt x="404" y="910"/>
                </a:lnTo>
                <a:lnTo>
                  <a:pt x="414" y="926"/>
                </a:lnTo>
                <a:lnTo>
                  <a:pt x="414" y="926"/>
                </a:lnTo>
                <a:lnTo>
                  <a:pt x="422" y="944"/>
                </a:lnTo>
                <a:lnTo>
                  <a:pt x="432" y="964"/>
                </a:lnTo>
                <a:lnTo>
                  <a:pt x="438" y="988"/>
                </a:lnTo>
                <a:lnTo>
                  <a:pt x="442" y="1012"/>
                </a:lnTo>
                <a:lnTo>
                  <a:pt x="444" y="1038"/>
                </a:lnTo>
                <a:lnTo>
                  <a:pt x="442" y="1048"/>
                </a:lnTo>
                <a:lnTo>
                  <a:pt x="440" y="1060"/>
                </a:lnTo>
                <a:lnTo>
                  <a:pt x="436" y="1070"/>
                </a:lnTo>
                <a:lnTo>
                  <a:pt x="430" y="1078"/>
                </a:lnTo>
                <a:lnTo>
                  <a:pt x="422" y="1086"/>
                </a:lnTo>
                <a:lnTo>
                  <a:pt x="412" y="1092"/>
                </a:lnTo>
                <a:lnTo>
                  <a:pt x="412" y="1092"/>
                </a:lnTo>
                <a:lnTo>
                  <a:pt x="402" y="1098"/>
                </a:lnTo>
                <a:lnTo>
                  <a:pt x="392" y="1100"/>
                </a:lnTo>
                <a:lnTo>
                  <a:pt x="384" y="1100"/>
                </a:lnTo>
                <a:lnTo>
                  <a:pt x="376" y="1100"/>
                </a:lnTo>
                <a:lnTo>
                  <a:pt x="360" y="1094"/>
                </a:lnTo>
                <a:lnTo>
                  <a:pt x="346" y="1084"/>
                </a:lnTo>
                <a:lnTo>
                  <a:pt x="330" y="1076"/>
                </a:lnTo>
                <a:lnTo>
                  <a:pt x="316" y="1070"/>
                </a:lnTo>
                <a:lnTo>
                  <a:pt x="306" y="1070"/>
                </a:lnTo>
                <a:lnTo>
                  <a:pt x="298" y="1070"/>
                </a:lnTo>
                <a:lnTo>
                  <a:pt x="288" y="1074"/>
                </a:lnTo>
                <a:lnTo>
                  <a:pt x="278" y="1078"/>
                </a:lnTo>
                <a:lnTo>
                  <a:pt x="278" y="1078"/>
                </a:lnTo>
                <a:lnTo>
                  <a:pt x="272" y="1084"/>
                </a:lnTo>
                <a:lnTo>
                  <a:pt x="266" y="1092"/>
                </a:lnTo>
                <a:lnTo>
                  <a:pt x="264" y="1102"/>
                </a:lnTo>
                <a:lnTo>
                  <a:pt x="264" y="1114"/>
                </a:lnTo>
                <a:lnTo>
                  <a:pt x="266" y="1136"/>
                </a:lnTo>
                <a:lnTo>
                  <a:pt x="270" y="1158"/>
                </a:lnTo>
                <a:lnTo>
                  <a:pt x="402" y="1386"/>
                </a:lnTo>
                <a:lnTo>
                  <a:pt x="402" y="1386"/>
                </a:lnTo>
                <a:lnTo>
                  <a:pt x="402" y="1386"/>
                </a:lnTo>
                <a:lnTo>
                  <a:pt x="668" y="1386"/>
                </a:lnTo>
                <a:lnTo>
                  <a:pt x="668" y="1386"/>
                </a:lnTo>
                <a:lnTo>
                  <a:pt x="668" y="1386"/>
                </a:lnTo>
                <a:lnTo>
                  <a:pt x="668" y="1386"/>
                </a:lnTo>
                <a:lnTo>
                  <a:pt x="674" y="1388"/>
                </a:lnTo>
                <a:lnTo>
                  <a:pt x="674" y="1388"/>
                </a:lnTo>
                <a:lnTo>
                  <a:pt x="674" y="1388"/>
                </a:lnTo>
                <a:lnTo>
                  <a:pt x="674" y="1388"/>
                </a:lnTo>
                <a:lnTo>
                  <a:pt x="686" y="1392"/>
                </a:lnTo>
                <a:lnTo>
                  <a:pt x="686" y="1392"/>
                </a:lnTo>
                <a:lnTo>
                  <a:pt x="688" y="1394"/>
                </a:lnTo>
                <a:lnTo>
                  <a:pt x="688" y="1394"/>
                </a:lnTo>
                <a:lnTo>
                  <a:pt x="692" y="1394"/>
                </a:lnTo>
                <a:lnTo>
                  <a:pt x="692" y="1394"/>
                </a:lnTo>
                <a:lnTo>
                  <a:pt x="694" y="1396"/>
                </a:lnTo>
                <a:lnTo>
                  <a:pt x="694" y="1396"/>
                </a:lnTo>
                <a:lnTo>
                  <a:pt x="696" y="1398"/>
                </a:lnTo>
                <a:lnTo>
                  <a:pt x="696" y="1398"/>
                </a:lnTo>
                <a:lnTo>
                  <a:pt x="700" y="1398"/>
                </a:lnTo>
                <a:lnTo>
                  <a:pt x="700" y="1398"/>
                </a:lnTo>
                <a:lnTo>
                  <a:pt x="702" y="1400"/>
                </a:lnTo>
                <a:lnTo>
                  <a:pt x="702" y="1400"/>
                </a:lnTo>
                <a:lnTo>
                  <a:pt x="704" y="1402"/>
                </a:lnTo>
                <a:lnTo>
                  <a:pt x="704" y="1402"/>
                </a:lnTo>
                <a:lnTo>
                  <a:pt x="706" y="1402"/>
                </a:lnTo>
                <a:lnTo>
                  <a:pt x="706" y="1402"/>
                </a:lnTo>
                <a:lnTo>
                  <a:pt x="710" y="1406"/>
                </a:lnTo>
                <a:lnTo>
                  <a:pt x="710" y="1406"/>
                </a:lnTo>
                <a:lnTo>
                  <a:pt x="710" y="1406"/>
                </a:lnTo>
                <a:lnTo>
                  <a:pt x="710" y="1406"/>
                </a:lnTo>
                <a:lnTo>
                  <a:pt x="714" y="1410"/>
                </a:lnTo>
                <a:lnTo>
                  <a:pt x="714" y="1410"/>
                </a:lnTo>
                <a:lnTo>
                  <a:pt x="716" y="1410"/>
                </a:lnTo>
                <a:lnTo>
                  <a:pt x="716" y="1410"/>
                </a:lnTo>
                <a:lnTo>
                  <a:pt x="718" y="1412"/>
                </a:lnTo>
                <a:lnTo>
                  <a:pt x="718" y="1412"/>
                </a:lnTo>
                <a:lnTo>
                  <a:pt x="720" y="1414"/>
                </a:lnTo>
                <a:lnTo>
                  <a:pt x="720" y="1414"/>
                </a:lnTo>
                <a:lnTo>
                  <a:pt x="722" y="1416"/>
                </a:lnTo>
                <a:lnTo>
                  <a:pt x="722" y="1416"/>
                </a:lnTo>
                <a:lnTo>
                  <a:pt x="722" y="1418"/>
                </a:lnTo>
                <a:lnTo>
                  <a:pt x="722" y="1418"/>
                </a:lnTo>
                <a:lnTo>
                  <a:pt x="724" y="1420"/>
                </a:lnTo>
                <a:lnTo>
                  <a:pt x="724" y="1420"/>
                </a:lnTo>
                <a:lnTo>
                  <a:pt x="724" y="1422"/>
                </a:lnTo>
                <a:lnTo>
                  <a:pt x="724" y="1422"/>
                </a:lnTo>
                <a:lnTo>
                  <a:pt x="726" y="1424"/>
                </a:lnTo>
                <a:lnTo>
                  <a:pt x="726" y="1424"/>
                </a:lnTo>
                <a:lnTo>
                  <a:pt x="726" y="1426"/>
                </a:lnTo>
                <a:lnTo>
                  <a:pt x="726" y="1426"/>
                </a:lnTo>
                <a:lnTo>
                  <a:pt x="726" y="1430"/>
                </a:lnTo>
                <a:lnTo>
                  <a:pt x="726" y="1430"/>
                </a:lnTo>
                <a:lnTo>
                  <a:pt x="726" y="1430"/>
                </a:lnTo>
                <a:lnTo>
                  <a:pt x="726" y="1430"/>
                </a:lnTo>
                <a:lnTo>
                  <a:pt x="726" y="1430"/>
                </a:lnTo>
                <a:lnTo>
                  <a:pt x="726" y="1430"/>
                </a:lnTo>
                <a:lnTo>
                  <a:pt x="726" y="1430"/>
                </a:lnTo>
                <a:lnTo>
                  <a:pt x="726" y="1436"/>
                </a:lnTo>
                <a:lnTo>
                  <a:pt x="726" y="1436"/>
                </a:lnTo>
                <a:lnTo>
                  <a:pt x="726" y="1438"/>
                </a:lnTo>
                <a:lnTo>
                  <a:pt x="726" y="1438"/>
                </a:lnTo>
                <a:lnTo>
                  <a:pt x="726" y="1442"/>
                </a:lnTo>
                <a:lnTo>
                  <a:pt x="726" y="1442"/>
                </a:lnTo>
                <a:lnTo>
                  <a:pt x="724" y="1444"/>
                </a:lnTo>
                <a:lnTo>
                  <a:pt x="724" y="1444"/>
                </a:lnTo>
                <a:lnTo>
                  <a:pt x="724" y="1448"/>
                </a:lnTo>
                <a:lnTo>
                  <a:pt x="724" y="1448"/>
                </a:lnTo>
                <a:lnTo>
                  <a:pt x="724" y="1448"/>
                </a:lnTo>
                <a:lnTo>
                  <a:pt x="724" y="1448"/>
                </a:lnTo>
                <a:lnTo>
                  <a:pt x="720" y="1458"/>
                </a:lnTo>
                <a:lnTo>
                  <a:pt x="716" y="1464"/>
                </a:lnTo>
                <a:lnTo>
                  <a:pt x="710" y="1470"/>
                </a:lnTo>
                <a:lnTo>
                  <a:pt x="704" y="1476"/>
                </a:lnTo>
                <a:lnTo>
                  <a:pt x="690" y="1484"/>
                </a:lnTo>
                <a:lnTo>
                  <a:pt x="676" y="1492"/>
                </a:lnTo>
                <a:lnTo>
                  <a:pt x="676" y="1492"/>
                </a:lnTo>
                <a:lnTo>
                  <a:pt x="674" y="1494"/>
                </a:lnTo>
                <a:lnTo>
                  <a:pt x="674" y="1494"/>
                </a:lnTo>
                <a:lnTo>
                  <a:pt x="672" y="1494"/>
                </a:lnTo>
                <a:lnTo>
                  <a:pt x="672" y="1494"/>
                </a:lnTo>
                <a:lnTo>
                  <a:pt x="668" y="1498"/>
                </a:lnTo>
                <a:lnTo>
                  <a:pt x="668" y="1498"/>
                </a:lnTo>
                <a:lnTo>
                  <a:pt x="666" y="1498"/>
                </a:lnTo>
                <a:lnTo>
                  <a:pt x="666" y="1498"/>
                </a:lnTo>
                <a:lnTo>
                  <a:pt x="662" y="1502"/>
                </a:lnTo>
                <a:lnTo>
                  <a:pt x="662" y="1502"/>
                </a:lnTo>
                <a:lnTo>
                  <a:pt x="660" y="1504"/>
                </a:lnTo>
                <a:lnTo>
                  <a:pt x="660" y="1504"/>
                </a:lnTo>
                <a:lnTo>
                  <a:pt x="656" y="1508"/>
                </a:lnTo>
                <a:lnTo>
                  <a:pt x="656" y="1508"/>
                </a:lnTo>
                <a:lnTo>
                  <a:pt x="656" y="1508"/>
                </a:lnTo>
                <a:lnTo>
                  <a:pt x="656" y="1508"/>
                </a:lnTo>
                <a:lnTo>
                  <a:pt x="652" y="1514"/>
                </a:lnTo>
                <a:lnTo>
                  <a:pt x="652" y="1514"/>
                </a:lnTo>
                <a:lnTo>
                  <a:pt x="652" y="1514"/>
                </a:lnTo>
                <a:lnTo>
                  <a:pt x="652" y="1514"/>
                </a:lnTo>
                <a:lnTo>
                  <a:pt x="650" y="1522"/>
                </a:lnTo>
                <a:lnTo>
                  <a:pt x="650" y="1522"/>
                </a:lnTo>
                <a:lnTo>
                  <a:pt x="650" y="1522"/>
                </a:lnTo>
                <a:lnTo>
                  <a:pt x="650" y="1522"/>
                </a:lnTo>
                <a:lnTo>
                  <a:pt x="648" y="1530"/>
                </a:lnTo>
                <a:lnTo>
                  <a:pt x="648" y="1530"/>
                </a:lnTo>
                <a:lnTo>
                  <a:pt x="648" y="1532"/>
                </a:lnTo>
                <a:lnTo>
                  <a:pt x="648" y="1532"/>
                </a:lnTo>
                <a:lnTo>
                  <a:pt x="646" y="1540"/>
                </a:lnTo>
                <a:lnTo>
                  <a:pt x="646" y="1540"/>
                </a:lnTo>
                <a:lnTo>
                  <a:pt x="648" y="1552"/>
                </a:lnTo>
                <a:lnTo>
                  <a:pt x="650" y="1562"/>
                </a:lnTo>
                <a:lnTo>
                  <a:pt x="656" y="1572"/>
                </a:lnTo>
                <a:lnTo>
                  <a:pt x="662" y="1580"/>
                </a:lnTo>
                <a:lnTo>
                  <a:pt x="670" y="1588"/>
                </a:lnTo>
                <a:lnTo>
                  <a:pt x="680" y="1594"/>
                </a:lnTo>
                <a:lnTo>
                  <a:pt x="700" y="1606"/>
                </a:lnTo>
                <a:lnTo>
                  <a:pt x="724" y="1614"/>
                </a:lnTo>
                <a:lnTo>
                  <a:pt x="748" y="1620"/>
                </a:lnTo>
                <a:lnTo>
                  <a:pt x="770" y="1624"/>
                </a:lnTo>
                <a:lnTo>
                  <a:pt x="790" y="1624"/>
                </a:lnTo>
                <a:lnTo>
                  <a:pt x="790" y="1624"/>
                </a:lnTo>
                <a:lnTo>
                  <a:pt x="810" y="1624"/>
                </a:lnTo>
                <a:lnTo>
                  <a:pt x="832" y="1620"/>
                </a:lnTo>
                <a:lnTo>
                  <a:pt x="856" y="1614"/>
                </a:lnTo>
                <a:lnTo>
                  <a:pt x="880" y="1606"/>
                </a:lnTo>
                <a:lnTo>
                  <a:pt x="902" y="1594"/>
                </a:lnTo>
                <a:lnTo>
                  <a:pt x="910" y="1588"/>
                </a:lnTo>
                <a:lnTo>
                  <a:pt x="918" y="1580"/>
                </a:lnTo>
                <a:lnTo>
                  <a:pt x="926" y="1572"/>
                </a:lnTo>
                <a:lnTo>
                  <a:pt x="930" y="1562"/>
                </a:lnTo>
                <a:lnTo>
                  <a:pt x="934" y="1552"/>
                </a:lnTo>
                <a:lnTo>
                  <a:pt x="934" y="1540"/>
                </a:lnTo>
                <a:lnTo>
                  <a:pt x="934" y="1540"/>
                </a:lnTo>
                <a:lnTo>
                  <a:pt x="934" y="1532"/>
                </a:lnTo>
                <a:lnTo>
                  <a:pt x="934" y="1532"/>
                </a:lnTo>
                <a:lnTo>
                  <a:pt x="934" y="1530"/>
                </a:lnTo>
                <a:lnTo>
                  <a:pt x="934" y="1530"/>
                </a:lnTo>
                <a:lnTo>
                  <a:pt x="932" y="1522"/>
                </a:lnTo>
                <a:lnTo>
                  <a:pt x="932" y="1522"/>
                </a:lnTo>
                <a:lnTo>
                  <a:pt x="930" y="1522"/>
                </a:lnTo>
                <a:lnTo>
                  <a:pt x="930" y="1522"/>
                </a:lnTo>
                <a:lnTo>
                  <a:pt x="928" y="1514"/>
                </a:lnTo>
                <a:lnTo>
                  <a:pt x="928" y="1514"/>
                </a:lnTo>
                <a:lnTo>
                  <a:pt x="928" y="1514"/>
                </a:lnTo>
                <a:lnTo>
                  <a:pt x="928" y="1514"/>
                </a:lnTo>
                <a:lnTo>
                  <a:pt x="924" y="1508"/>
                </a:lnTo>
                <a:lnTo>
                  <a:pt x="924" y="1508"/>
                </a:lnTo>
                <a:lnTo>
                  <a:pt x="924" y="1508"/>
                </a:lnTo>
                <a:lnTo>
                  <a:pt x="924" y="1508"/>
                </a:lnTo>
                <a:lnTo>
                  <a:pt x="920" y="1504"/>
                </a:lnTo>
                <a:lnTo>
                  <a:pt x="920" y="1504"/>
                </a:lnTo>
                <a:lnTo>
                  <a:pt x="918" y="1502"/>
                </a:lnTo>
                <a:lnTo>
                  <a:pt x="918" y="1502"/>
                </a:lnTo>
                <a:lnTo>
                  <a:pt x="914" y="1498"/>
                </a:lnTo>
                <a:lnTo>
                  <a:pt x="914" y="1498"/>
                </a:lnTo>
                <a:lnTo>
                  <a:pt x="912" y="1498"/>
                </a:lnTo>
                <a:lnTo>
                  <a:pt x="912" y="1498"/>
                </a:lnTo>
                <a:lnTo>
                  <a:pt x="908" y="1494"/>
                </a:lnTo>
                <a:lnTo>
                  <a:pt x="908" y="1494"/>
                </a:lnTo>
                <a:lnTo>
                  <a:pt x="906" y="1494"/>
                </a:lnTo>
                <a:lnTo>
                  <a:pt x="906" y="1494"/>
                </a:lnTo>
                <a:lnTo>
                  <a:pt x="904" y="1492"/>
                </a:lnTo>
                <a:lnTo>
                  <a:pt x="904" y="1492"/>
                </a:lnTo>
                <a:lnTo>
                  <a:pt x="890" y="1484"/>
                </a:lnTo>
                <a:lnTo>
                  <a:pt x="878" y="1476"/>
                </a:lnTo>
                <a:lnTo>
                  <a:pt x="866" y="1466"/>
                </a:lnTo>
                <a:lnTo>
                  <a:pt x="862" y="1460"/>
                </a:lnTo>
                <a:lnTo>
                  <a:pt x="858" y="1454"/>
                </a:lnTo>
                <a:lnTo>
                  <a:pt x="858" y="1454"/>
                </a:lnTo>
                <a:lnTo>
                  <a:pt x="858" y="1454"/>
                </a:lnTo>
                <a:lnTo>
                  <a:pt x="858" y="1454"/>
                </a:lnTo>
                <a:lnTo>
                  <a:pt x="856" y="1448"/>
                </a:lnTo>
                <a:lnTo>
                  <a:pt x="856" y="1448"/>
                </a:lnTo>
                <a:lnTo>
                  <a:pt x="856" y="1448"/>
                </a:lnTo>
                <a:lnTo>
                  <a:pt x="856" y="1448"/>
                </a:lnTo>
                <a:lnTo>
                  <a:pt x="856" y="1444"/>
                </a:lnTo>
                <a:lnTo>
                  <a:pt x="856" y="1444"/>
                </a:lnTo>
                <a:lnTo>
                  <a:pt x="856" y="1442"/>
                </a:lnTo>
                <a:lnTo>
                  <a:pt x="856" y="1442"/>
                </a:lnTo>
                <a:lnTo>
                  <a:pt x="854" y="1438"/>
                </a:lnTo>
                <a:lnTo>
                  <a:pt x="854" y="1438"/>
                </a:lnTo>
                <a:lnTo>
                  <a:pt x="854" y="1436"/>
                </a:lnTo>
                <a:lnTo>
                  <a:pt x="854" y="1436"/>
                </a:lnTo>
                <a:lnTo>
                  <a:pt x="854" y="1430"/>
                </a:lnTo>
                <a:lnTo>
                  <a:pt x="854" y="1430"/>
                </a:lnTo>
                <a:lnTo>
                  <a:pt x="854" y="1430"/>
                </a:lnTo>
                <a:lnTo>
                  <a:pt x="854" y="1430"/>
                </a:lnTo>
                <a:lnTo>
                  <a:pt x="854" y="1430"/>
                </a:lnTo>
                <a:lnTo>
                  <a:pt x="854" y="1430"/>
                </a:lnTo>
                <a:lnTo>
                  <a:pt x="854" y="1430"/>
                </a:lnTo>
                <a:lnTo>
                  <a:pt x="854" y="1426"/>
                </a:lnTo>
                <a:lnTo>
                  <a:pt x="854" y="1426"/>
                </a:lnTo>
                <a:lnTo>
                  <a:pt x="856" y="1424"/>
                </a:lnTo>
                <a:lnTo>
                  <a:pt x="856" y="1424"/>
                </a:lnTo>
                <a:lnTo>
                  <a:pt x="856" y="1422"/>
                </a:lnTo>
                <a:lnTo>
                  <a:pt x="856" y="1422"/>
                </a:lnTo>
                <a:lnTo>
                  <a:pt x="856" y="1420"/>
                </a:lnTo>
                <a:lnTo>
                  <a:pt x="856" y="1420"/>
                </a:lnTo>
                <a:lnTo>
                  <a:pt x="858" y="1418"/>
                </a:lnTo>
                <a:lnTo>
                  <a:pt x="858" y="1418"/>
                </a:lnTo>
                <a:lnTo>
                  <a:pt x="860" y="1416"/>
                </a:lnTo>
                <a:lnTo>
                  <a:pt x="860" y="1416"/>
                </a:lnTo>
                <a:lnTo>
                  <a:pt x="862" y="1414"/>
                </a:lnTo>
                <a:lnTo>
                  <a:pt x="862" y="1414"/>
                </a:lnTo>
                <a:lnTo>
                  <a:pt x="862" y="1412"/>
                </a:lnTo>
                <a:lnTo>
                  <a:pt x="862" y="1412"/>
                </a:lnTo>
                <a:lnTo>
                  <a:pt x="864" y="1410"/>
                </a:lnTo>
                <a:lnTo>
                  <a:pt x="864" y="1410"/>
                </a:lnTo>
                <a:lnTo>
                  <a:pt x="866" y="1410"/>
                </a:lnTo>
                <a:lnTo>
                  <a:pt x="866" y="1410"/>
                </a:lnTo>
                <a:lnTo>
                  <a:pt x="870" y="1406"/>
                </a:lnTo>
                <a:lnTo>
                  <a:pt x="870" y="1406"/>
                </a:lnTo>
                <a:lnTo>
                  <a:pt x="870" y="1406"/>
                </a:lnTo>
                <a:lnTo>
                  <a:pt x="870" y="1406"/>
                </a:lnTo>
                <a:lnTo>
                  <a:pt x="874" y="1402"/>
                </a:lnTo>
                <a:lnTo>
                  <a:pt x="874" y="1402"/>
                </a:lnTo>
                <a:lnTo>
                  <a:pt x="876" y="1402"/>
                </a:lnTo>
                <a:lnTo>
                  <a:pt x="876" y="1402"/>
                </a:lnTo>
                <a:lnTo>
                  <a:pt x="880" y="1400"/>
                </a:lnTo>
                <a:lnTo>
                  <a:pt x="880" y="1400"/>
                </a:lnTo>
                <a:lnTo>
                  <a:pt x="882" y="1398"/>
                </a:lnTo>
                <a:lnTo>
                  <a:pt x="882" y="1398"/>
                </a:lnTo>
                <a:lnTo>
                  <a:pt x="884" y="1398"/>
                </a:lnTo>
                <a:lnTo>
                  <a:pt x="884" y="1398"/>
                </a:lnTo>
                <a:lnTo>
                  <a:pt x="886" y="1396"/>
                </a:lnTo>
                <a:lnTo>
                  <a:pt x="886" y="1396"/>
                </a:lnTo>
                <a:lnTo>
                  <a:pt x="890" y="1394"/>
                </a:lnTo>
                <a:lnTo>
                  <a:pt x="890" y="1394"/>
                </a:lnTo>
                <a:lnTo>
                  <a:pt x="892" y="1394"/>
                </a:lnTo>
                <a:lnTo>
                  <a:pt x="892" y="1394"/>
                </a:lnTo>
                <a:lnTo>
                  <a:pt x="894" y="1392"/>
                </a:lnTo>
                <a:lnTo>
                  <a:pt x="894" y="1392"/>
                </a:lnTo>
                <a:lnTo>
                  <a:pt x="906" y="1388"/>
                </a:lnTo>
                <a:lnTo>
                  <a:pt x="906" y="1388"/>
                </a:lnTo>
                <a:lnTo>
                  <a:pt x="908" y="1388"/>
                </a:lnTo>
                <a:lnTo>
                  <a:pt x="908" y="1388"/>
                </a:lnTo>
                <a:lnTo>
                  <a:pt x="912" y="1386"/>
                </a:lnTo>
                <a:lnTo>
                  <a:pt x="912" y="1386"/>
                </a:lnTo>
                <a:lnTo>
                  <a:pt x="912" y="1386"/>
                </a:lnTo>
                <a:lnTo>
                  <a:pt x="1200" y="1386"/>
                </a:lnTo>
                <a:lnTo>
                  <a:pt x="1200" y="1384"/>
                </a:lnTo>
                <a:lnTo>
                  <a:pt x="1200" y="1384"/>
                </a:lnTo>
                <a:lnTo>
                  <a:pt x="1600" y="694"/>
                </a:lnTo>
                <a:lnTo>
                  <a:pt x="1200" y="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820738" y="941900"/>
            <a:ext cx="121058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FS Maths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3214678" y="1464075"/>
            <a:ext cx="1501885" cy="923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NVQ Award in Sport and Active Leisure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6374900" y="3632713"/>
            <a:ext cx="1334661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 err="1" smtClean="0">
                <a:solidFill>
                  <a:srgbClr val="000000"/>
                </a:solidFill>
              </a:rPr>
              <a:t>Workskills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6374900" y="1903925"/>
            <a:ext cx="137730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FS English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3029451" y="3272349"/>
            <a:ext cx="1617662" cy="923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Award in Lifestyle Management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4820738" y="4610613"/>
            <a:ext cx="1142172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Tutorials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418544" y="2111888"/>
            <a:ext cx="2014537" cy="1717675"/>
          </a:xfrm>
          <a:prstGeom prst="hexagon">
            <a:avLst>
              <a:gd name="adj" fmla="val 29321"/>
              <a:gd name="vf" fmla="val 115470"/>
            </a:avLst>
          </a:prstGeom>
          <a:solidFill>
            <a:srgbClr val="A1C6F7"/>
          </a:solidFill>
          <a:ln w="38100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895689" y="2626019"/>
            <a:ext cx="1069524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Sports 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</a:rPr>
              <a:t>Leaders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5852613" y="4688400"/>
            <a:ext cx="2014537" cy="1717675"/>
          </a:xfrm>
          <a:prstGeom prst="hexagon">
            <a:avLst>
              <a:gd name="adj" fmla="val 29321"/>
              <a:gd name="vf" fmla="val 115470"/>
            </a:avLst>
          </a:prstGeom>
          <a:solidFill>
            <a:srgbClr val="A1C6F7"/>
          </a:solidFill>
          <a:ln w="38100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329758" y="5202531"/>
            <a:ext cx="113364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Aim Unit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1418544" y="394213"/>
            <a:ext cx="2014537" cy="1717675"/>
          </a:xfrm>
          <a:prstGeom prst="hexagon">
            <a:avLst>
              <a:gd name="adj" fmla="val 29321"/>
              <a:gd name="vf" fmla="val 115470"/>
            </a:avLst>
          </a:prstGeom>
          <a:solidFill>
            <a:srgbClr val="FBFB37"/>
          </a:solidFill>
          <a:ln w="38100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1633637" y="660823"/>
            <a:ext cx="1617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Award in Fitness and Physical Activity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auto">
          <a:xfrm>
            <a:off x="1418544" y="3829563"/>
            <a:ext cx="2014537" cy="1717675"/>
          </a:xfrm>
          <a:prstGeom prst="hexagon">
            <a:avLst>
              <a:gd name="adj" fmla="val 29321"/>
              <a:gd name="vf" fmla="val 115470"/>
            </a:avLst>
          </a:prstGeom>
          <a:solidFill>
            <a:srgbClr val="EF43AF"/>
          </a:solidFill>
          <a:ln w="38100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633637" y="4195679"/>
            <a:ext cx="1617663" cy="923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Certificate in Learning for Life </a:t>
            </a:r>
            <a:endParaRPr lang="en-GB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reeform 2"/>
          <p:cNvSpPr>
            <a:spLocks/>
          </p:cNvSpPr>
          <p:nvPr/>
        </p:nvSpPr>
        <p:spPr bwMode="auto">
          <a:xfrm>
            <a:off x="3530600" y="2924175"/>
            <a:ext cx="2093913" cy="2306638"/>
          </a:xfrm>
          <a:custGeom>
            <a:avLst/>
            <a:gdLst/>
            <a:ahLst/>
            <a:cxnLst>
              <a:cxn ang="0">
                <a:pos x="912" y="202"/>
              </a:cxn>
              <a:cxn ang="0">
                <a:pos x="936" y="146"/>
              </a:cxn>
              <a:cxn ang="0">
                <a:pos x="990" y="84"/>
              </a:cxn>
              <a:cxn ang="0">
                <a:pos x="958" y="30"/>
              </a:cxn>
              <a:cxn ang="0">
                <a:pos x="828" y="0"/>
              </a:cxn>
              <a:cxn ang="0">
                <a:pos x="712" y="54"/>
              </a:cxn>
              <a:cxn ang="0">
                <a:pos x="710" y="112"/>
              </a:cxn>
              <a:cxn ang="0">
                <a:pos x="778" y="172"/>
              </a:cxn>
              <a:cxn ang="0">
                <a:pos x="756" y="224"/>
              </a:cxn>
              <a:cxn ang="0">
                <a:pos x="268" y="514"/>
              </a:cxn>
              <a:cxn ang="0">
                <a:pos x="212" y="506"/>
              </a:cxn>
              <a:cxn ang="0">
                <a:pos x="196" y="416"/>
              </a:cxn>
              <a:cxn ang="0">
                <a:pos x="142" y="388"/>
              </a:cxn>
              <a:cxn ang="0">
                <a:pos x="40" y="462"/>
              </a:cxn>
              <a:cxn ang="0">
                <a:pos x="0" y="590"/>
              </a:cxn>
              <a:cxn ang="0">
                <a:pos x="30" y="644"/>
              </a:cxn>
              <a:cxn ang="0">
                <a:pos x="112" y="628"/>
              </a:cxn>
              <a:cxn ang="0">
                <a:pos x="172" y="636"/>
              </a:cxn>
              <a:cxn ang="0">
                <a:pos x="178" y="1152"/>
              </a:cxn>
              <a:cxn ang="0">
                <a:pos x="172" y="1236"/>
              </a:cxn>
              <a:cxn ang="0">
                <a:pos x="104" y="1230"/>
              </a:cxn>
              <a:cxn ang="0">
                <a:pos x="36" y="1222"/>
              </a:cxn>
              <a:cxn ang="0">
                <a:pos x="6" y="1302"/>
              </a:cxn>
              <a:cxn ang="0">
                <a:pos x="60" y="1424"/>
              </a:cxn>
              <a:cxn ang="0">
                <a:pos x="160" y="1480"/>
              </a:cxn>
              <a:cxn ang="0">
                <a:pos x="204" y="1442"/>
              </a:cxn>
              <a:cxn ang="0">
                <a:pos x="226" y="1354"/>
              </a:cxn>
              <a:cxn ang="0">
                <a:pos x="296" y="1368"/>
              </a:cxn>
              <a:cxn ang="0">
                <a:pos x="766" y="1644"/>
              </a:cxn>
              <a:cxn ang="0">
                <a:pos x="776" y="1698"/>
              </a:cxn>
              <a:cxn ang="0">
                <a:pos x="706" y="1758"/>
              </a:cxn>
              <a:cxn ang="0">
                <a:pos x="718" y="1818"/>
              </a:cxn>
              <a:cxn ang="0">
                <a:pos x="846" y="1862"/>
              </a:cxn>
              <a:cxn ang="0">
                <a:pos x="966" y="1826"/>
              </a:cxn>
              <a:cxn ang="0">
                <a:pos x="990" y="1766"/>
              </a:cxn>
              <a:cxn ang="0">
                <a:pos x="922" y="1704"/>
              </a:cxn>
              <a:cxn ang="0">
                <a:pos x="918" y="1652"/>
              </a:cxn>
              <a:cxn ang="0">
                <a:pos x="1386" y="1380"/>
              </a:cxn>
              <a:cxn ang="0">
                <a:pos x="1456" y="1350"/>
              </a:cxn>
              <a:cxn ang="0">
                <a:pos x="1484" y="1430"/>
              </a:cxn>
              <a:cxn ang="0">
                <a:pos x="1520" y="1480"/>
              </a:cxn>
              <a:cxn ang="0">
                <a:pos x="1614" y="1444"/>
              </a:cxn>
              <a:cxn ang="0">
                <a:pos x="1680" y="1330"/>
              </a:cxn>
              <a:cxn ang="0">
                <a:pos x="1664" y="1232"/>
              </a:cxn>
              <a:cxn ang="0">
                <a:pos x="1602" y="1224"/>
              </a:cxn>
              <a:cxn ang="0">
                <a:pos x="1520" y="1240"/>
              </a:cxn>
              <a:cxn ang="0">
                <a:pos x="1510" y="1164"/>
              </a:cxn>
              <a:cxn ang="0">
                <a:pos x="1512" y="634"/>
              </a:cxn>
              <a:cxn ang="0">
                <a:pos x="1562" y="612"/>
              </a:cxn>
              <a:cxn ang="0">
                <a:pos x="1648" y="640"/>
              </a:cxn>
              <a:cxn ang="0">
                <a:pos x="1688" y="590"/>
              </a:cxn>
              <a:cxn ang="0">
                <a:pos x="1660" y="468"/>
              </a:cxn>
              <a:cxn ang="0">
                <a:pos x="1556" y="378"/>
              </a:cxn>
              <a:cxn ang="0">
                <a:pos x="1498" y="400"/>
              </a:cxn>
              <a:cxn ang="0">
                <a:pos x="1482" y="488"/>
              </a:cxn>
              <a:cxn ang="0">
                <a:pos x="1432" y="510"/>
              </a:cxn>
            </a:cxnLst>
            <a:rect l="0" t="0" r="r" b="b"/>
            <a:pathLst>
              <a:path w="1690" h="1862">
                <a:moveTo>
                  <a:pt x="982" y="242"/>
                </a:moveTo>
                <a:lnTo>
                  <a:pt x="982" y="242"/>
                </a:lnTo>
                <a:lnTo>
                  <a:pt x="960" y="236"/>
                </a:lnTo>
                <a:lnTo>
                  <a:pt x="936" y="224"/>
                </a:lnTo>
                <a:lnTo>
                  <a:pt x="926" y="218"/>
                </a:lnTo>
                <a:lnTo>
                  <a:pt x="918" y="212"/>
                </a:lnTo>
                <a:lnTo>
                  <a:pt x="912" y="202"/>
                </a:lnTo>
                <a:lnTo>
                  <a:pt x="910" y="194"/>
                </a:lnTo>
                <a:lnTo>
                  <a:pt x="910" y="194"/>
                </a:lnTo>
                <a:lnTo>
                  <a:pt x="912" y="182"/>
                </a:lnTo>
                <a:lnTo>
                  <a:pt x="914" y="172"/>
                </a:lnTo>
                <a:lnTo>
                  <a:pt x="918" y="164"/>
                </a:lnTo>
                <a:lnTo>
                  <a:pt x="922" y="158"/>
                </a:lnTo>
                <a:lnTo>
                  <a:pt x="936" y="146"/>
                </a:lnTo>
                <a:lnTo>
                  <a:pt x="950" y="138"/>
                </a:lnTo>
                <a:lnTo>
                  <a:pt x="964" y="130"/>
                </a:lnTo>
                <a:lnTo>
                  <a:pt x="978" y="120"/>
                </a:lnTo>
                <a:lnTo>
                  <a:pt x="982" y="112"/>
                </a:lnTo>
                <a:lnTo>
                  <a:pt x="986" y="104"/>
                </a:lnTo>
                <a:lnTo>
                  <a:pt x="990" y="96"/>
                </a:lnTo>
                <a:lnTo>
                  <a:pt x="990" y="84"/>
                </a:lnTo>
                <a:lnTo>
                  <a:pt x="990" y="84"/>
                </a:lnTo>
                <a:lnTo>
                  <a:pt x="990" y="72"/>
                </a:lnTo>
                <a:lnTo>
                  <a:pt x="986" y="62"/>
                </a:lnTo>
                <a:lnTo>
                  <a:pt x="982" y="54"/>
                </a:lnTo>
                <a:lnTo>
                  <a:pt x="974" y="44"/>
                </a:lnTo>
                <a:lnTo>
                  <a:pt x="966" y="36"/>
                </a:lnTo>
                <a:lnTo>
                  <a:pt x="958" y="30"/>
                </a:lnTo>
                <a:lnTo>
                  <a:pt x="936" y="18"/>
                </a:lnTo>
                <a:lnTo>
                  <a:pt x="912" y="10"/>
                </a:lnTo>
                <a:lnTo>
                  <a:pt x="888" y="4"/>
                </a:lnTo>
                <a:lnTo>
                  <a:pt x="866" y="0"/>
                </a:lnTo>
                <a:lnTo>
                  <a:pt x="846" y="0"/>
                </a:lnTo>
                <a:lnTo>
                  <a:pt x="846" y="0"/>
                </a:lnTo>
                <a:lnTo>
                  <a:pt x="828" y="0"/>
                </a:lnTo>
                <a:lnTo>
                  <a:pt x="804" y="4"/>
                </a:lnTo>
                <a:lnTo>
                  <a:pt x="780" y="10"/>
                </a:lnTo>
                <a:lnTo>
                  <a:pt x="756" y="18"/>
                </a:lnTo>
                <a:lnTo>
                  <a:pt x="736" y="30"/>
                </a:lnTo>
                <a:lnTo>
                  <a:pt x="726" y="36"/>
                </a:lnTo>
                <a:lnTo>
                  <a:pt x="718" y="44"/>
                </a:lnTo>
                <a:lnTo>
                  <a:pt x="712" y="54"/>
                </a:lnTo>
                <a:lnTo>
                  <a:pt x="706" y="62"/>
                </a:lnTo>
                <a:lnTo>
                  <a:pt x="704" y="72"/>
                </a:lnTo>
                <a:lnTo>
                  <a:pt x="702" y="84"/>
                </a:lnTo>
                <a:lnTo>
                  <a:pt x="702" y="84"/>
                </a:lnTo>
                <a:lnTo>
                  <a:pt x="704" y="96"/>
                </a:lnTo>
                <a:lnTo>
                  <a:pt x="706" y="104"/>
                </a:lnTo>
                <a:lnTo>
                  <a:pt x="710" y="112"/>
                </a:lnTo>
                <a:lnTo>
                  <a:pt x="716" y="120"/>
                </a:lnTo>
                <a:lnTo>
                  <a:pt x="728" y="130"/>
                </a:lnTo>
                <a:lnTo>
                  <a:pt x="742" y="138"/>
                </a:lnTo>
                <a:lnTo>
                  <a:pt x="758" y="146"/>
                </a:lnTo>
                <a:lnTo>
                  <a:pt x="770" y="158"/>
                </a:lnTo>
                <a:lnTo>
                  <a:pt x="776" y="164"/>
                </a:lnTo>
                <a:lnTo>
                  <a:pt x="778" y="172"/>
                </a:lnTo>
                <a:lnTo>
                  <a:pt x="782" y="182"/>
                </a:lnTo>
                <a:lnTo>
                  <a:pt x="782" y="194"/>
                </a:lnTo>
                <a:lnTo>
                  <a:pt x="782" y="194"/>
                </a:lnTo>
                <a:lnTo>
                  <a:pt x="780" y="202"/>
                </a:lnTo>
                <a:lnTo>
                  <a:pt x="774" y="212"/>
                </a:lnTo>
                <a:lnTo>
                  <a:pt x="766" y="218"/>
                </a:lnTo>
                <a:lnTo>
                  <a:pt x="756" y="224"/>
                </a:lnTo>
                <a:lnTo>
                  <a:pt x="734" y="236"/>
                </a:lnTo>
                <a:lnTo>
                  <a:pt x="712" y="242"/>
                </a:lnTo>
                <a:lnTo>
                  <a:pt x="446" y="238"/>
                </a:lnTo>
                <a:lnTo>
                  <a:pt x="306" y="484"/>
                </a:lnTo>
                <a:lnTo>
                  <a:pt x="306" y="484"/>
                </a:lnTo>
                <a:lnTo>
                  <a:pt x="288" y="500"/>
                </a:lnTo>
                <a:lnTo>
                  <a:pt x="268" y="514"/>
                </a:lnTo>
                <a:lnTo>
                  <a:pt x="258" y="518"/>
                </a:lnTo>
                <a:lnTo>
                  <a:pt x="248" y="522"/>
                </a:lnTo>
                <a:lnTo>
                  <a:pt x="238" y="522"/>
                </a:lnTo>
                <a:lnTo>
                  <a:pt x="230" y="520"/>
                </a:lnTo>
                <a:lnTo>
                  <a:pt x="230" y="520"/>
                </a:lnTo>
                <a:lnTo>
                  <a:pt x="220" y="514"/>
                </a:lnTo>
                <a:lnTo>
                  <a:pt x="212" y="506"/>
                </a:lnTo>
                <a:lnTo>
                  <a:pt x="208" y="498"/>
                </a:lnTo>
                <a:lnTo>
                  <a:pt x="204" y="490"/>
                </a:lnTo>
                <a:lnTo>
                  <a:pt x="200" y="474"/>
                </a:lnTo>
                <a:lnTo>
                  <a:pt x="200" y="458"/>
                </a:lnTo>
                <a:lnTo>
                  <a:pt x="200" y="442"/>
                </a:lnTo>
                <a:lnTo>
                  <a:pt x="198" y="424"/>
                </a:lnTo>
                <a:lnTo>
                  <a:pt x="196" y="416"/>
                </a:lnTo>
                <a:lnTo>
                  <a:pt x="190" y="410"/>
                </a:lnTo>
                <a:lnTo>
                  <a:pt x="184" y="402"/>
                </a:lnTo>
                <a:lnTo>
                  <a:pt x="174" y="396"/>
                </a:lnTo>
                <a:lnTo>
                  <a:pt x="174" y="396"/>
                </a:lnTo>
                <a:lnTo>
                  <a:pt x="164" y="390"/>
                </a:lnTo>
                <a:lnTo>
                  <a:pt x="154" y="388"/>
                </a:lnTo>
                <a:lnTo>
                  <a:pt x="142" y="388"/>
                </a:lnTo>
                <a:lnTo>
                  <a:pt x="132" y="390"/>
                </a:lnTo>
                <a:lnTo>
                  <a:pt x="122" y="392"/>
                </a:lnTo>
                <a:lnTo>
                  <a:pt x="110" y="398"/>
                </a:lnTo>
                <a:lnTo>
                  <a:pt x="90" y="410"/>
                </a:lnTo>
                <a:lnTo>
                  <a:pt x="70" y="426"/>
                </a:lnTo>
                <a:lnTo>
                  <a:pt x="54" y="444"/>
                </a:lnTo>
                <a:lnTo>
                  <a:pt x="40" y="462"/>
                </a:lnTo>
                <a:lnTo>
                  <a:pt x="30" y="478"/>
                </a:lnTo>
                <a:lnTo>
                  <a:pt x="30" y="478"/>
                </a:lnTo>
                <a:lnTo>
                  <a:pt x="20" y="496"/>
                </a:lnTo>
                <a:lnTo>
                  <a:pt x="12" y="516"/>
                </a:lnTo>
                <a:lnTo>
                  <a:pt x="4" y="540"/>
                </a:lnTo>
                <a:lnTo>
                  <a:pt x="0" y="566"/>
                </a:lnTo>
                <a:lnTo>
                  <a:pt x="0" y="590"/>
                </a:lnTo>
                <a:lnTo>
                  <a:pt x="2" y="602"/>
                </a:lnTo>
                <a:lnTo>
                  <a:pt x="4" y="612"/>
                </a:lnTo>
                <a:lnTo>
                  <a:pt x="8" y="622"/>
                </a:lnTo>
                <a:lnTo>
                  <a:pt x="14" y="630"/>
                </a:lnTo>
                <a:lnTo>
                  <a:pt x="20" y="638"/>
                </a:lnTo>
                <a:lnTo>
                  <a:pt x="30" y="644"/>
                </a:lnTo>
                <a:lnTo>
                  <a:pt x="30" y="644"/>
                </a:lnTo>
                <a:lnTo>
                  <a:pt x="40" y="650"/>
                </a:lnTo>
                <a:lnTo>
                  <a:pt x="50" y="652"/>
                </a:lnTo>
                <a:lnTo>
                  <a:pt x="58" y="652"/>
                </a:lnTo>
                <a:lnTo>
                  <a:pt x="68" y="652"/>
                </a:lnTo>
                <a:lnTo>
                  <a:pt x="82" y="646"/>
                </a:lnTo>
                <a:lnTo>
                  <a:pt x="98" y="638"/>
                </a:lnTo>
                <a:lnTo>
                  <a:pt x="112" y="628"/>
                </a:lnTo>
                <a:lnTo>
                  <a:pt x="128" y="624"/>
                </a:lnTo>
                <a:lnTo>
                  <a:pt x="136" y="622"/>
                </a:lnTo>
                <a:lnTo>
                  <a:pt x="144" y="622"/>
                </a:lnTo>
                <a:lnTo>
                  <a:pt x="154" y="626"/>
                </a:lnTo>
                <a:lnTo>
                  <a:pt x="166" y="630"/>
                </a:lnTo>
                <a:lnTo>
                  <a:pt x="166" y="630"/>
                </a:lnTo>
                <a:lnTo>
                  <a:pt x="172" y="636"/>
                </a:lnTo>
                <a:lnTo>
                  <a:pt x="176" y="646"/>
                </a:lnTo>
                <a:lnTo>
                  <a:pt x="178" y="656"/>
                </a:lnTo>
                <a:lnTo>
                  <a:pt x="180" y="668"/>
                </a:lnTo>
                <a:lnTo>
                  <a:pt x="176" y="692"/>
                </a:lnTo>
                <a:lnTo>
                  <a:pt x="172" y="714"/>
                </a:lnTo>
                <a:lnTo>
                  <a:pt x="48" y="928"/>
                </a:lnTo>
                <a:lnTo>
                  <a:pt x="178" y="1152"/>
                </a:lnTo>
                <a:lnTo>
                  <a:pt x="178" y="1152"/>
                </a:lnTo>
                <a:lnTo>
                  <a:pt x="184" y="1174"/>
                </a:lnTo>
                <a:lnTo>
                  <a:pt x="186" y="1200"/>
                </a:lnTo>
                <a:lnTo>
                  <a:pt x="186" y="1212"/>
                </a:lnTo>
                <a:lnTo>
                  <a:pt x="184" y="1222"/>
                </a:lnTo>
                <a:lnTo>
                  <a:pt x="178" y="1230"/>
                </a:lnTo>
                <a:lnTo>
                  <a:pt x="172" y="1236"/>
                </a:lnTo>
                <a:lnTo>
                  <a:pt x="172" y="1236"/>
                </a:lnTo>
                <a:lnTo>
                  <a:pt x="162" y="1242"/>
                </a:lnTo>
                <a:lnTo>
                  <a:pt x="152" y="1244"/>
                </a:lnTo>
                <a:lnTo>
                  <a:pt x="142" y="1246"/>
                </a:lnTo>
                <a:lnTo>
                  <a:pt x="134" y="1244"/>
                </a:lnTo>
                <a:lnTo>
                  <a:pt x="118" y="1238"/>
                </a:lnTo>
                <a:lnTo>
                  <a:pt x="104" y="1230"/>
                </a:lnTo>
                <a:lnTo>
                  <a:pt x="90" y="1222"/>
                </a:lnTo>
                <a:lnTo>
                  <a:pt x="74" y="1216"/>
                </a:lnTo>
                <a:lnTo>
                  <a:pt x="66" y="1214"/>
                </a:lnTo>
                <a:lnTo>
                  <a:pt x="56" y="1216"/>
                </a:lnTo>
                <a:lnTo>
                  <a:pt x="48" y="1218"/>
                </a:lnTo>
                <a:lnTo>
                  <a:pt x="36" y="1222"/>
                </a:lnTo>
                <a:lnTo>
                  <a:pt x="36" y="1222"/>
                </a:lnTo>
                <a:lnTo>
                  <a:pt x="28" y="1228"/>
                </a:lnTo>
                <a:lnTo>
                  <a:pt x="20" y="1236"/>
                </a:lnTo>
                <a:lnTo>
                  <a:pt x="14" y="1246"/>
                </a:lnTo>
                <a:lnTo>
                  <a:pt x="10" y="1256"/>
                </a:lnTo>
                <a:lnTo>
                  <a:pt x="8" y="1266"/>
                </a:lnTo>
                <a:lnTo>
                  <a:pt x="6" y="1278"/>
                </a:lnTo>
                <a:lnTo>
                  <a:pt x="6" y="1302"/>
                </a:lnTo>
                <a:lnTo>
                  <a:pt x="12" y="1328"/>
                </a:lnTo>
                <a:lnTo>
                  <a:pt x="18" y="1350"/>
                </a:lnTo>
                <a:lnTo>
                  <a:pt x="26" y="1372"/>
                </a:lnTo>
                <a:lnTo>
                  <a:pt x="36" y="1390"/>
                </a:lnTo>
                <a:lnTo>
                  <a:pt x="36" y="1390"/>
                </a:lnTo>
                <a:lnTo>
                  <a:pt x="46" y="1406"/>
                </a:lnTo>
                <a:lnTo>
                  <a:pt x="60" y="1424"/>
                </a:lnTo>
                <a:lnTo>
                  <a:pt x="78" y="1442"/>
                </a:lnTo>
                <a:lnTo>
                  <a:pt x="96" y="1458"/>
                </a:lnTo>
                <a:lnTo>
                  <a:pt x="118" y="1470"/>
                </a:lnTo>
                <a:lnTo>
                  <a:pt x="128" y="1474"/>
                </a:lnTo>
                <a:lnTo>
                  <a:pt x="138" y="1478"/>
                </a:lnTo>
                <a:lnTo>
                  <a:pt x="150" y="1480"/>
                </a:lnTo>
                <a:lnTo>
                  <a:pt x="160" y="1480"/>
                </a:lnTo>
                <a:lnTo>
                  <a:pt x="170" y="1476"/>
                </a:lnTo>
                <a:lnTo>
                  <a:pt x="180" y="1472"/>
                </a:lnTo>
                <a:lnTo>
                  <a:pt x="180" y="1472"/>
                </a:lnTo>
                <a:lnTo>
                  <a:pt x="190" y="1466"/>
                </a:lnTo>
                <a:lnTo>
                  <a:pt x="196" y="1458"/>
                </a:lnTo>
                <a:lnTo>
                  <a:pt x="202" y="1450"/>
                </a:lnTo>
                <a:lnTo>
                  <a:pt x="204" y="1442"/>
                </a:lnTo>
                <a:lnTo>
                  <a:pt x="208" y="1426"/>
                </a:lnTo>
                <a:lnTo>
                  <a:pt x="208" y="1410"/>
                </a:lnTo>
                <a:lnTo>
                  <a:pt x="208" y="1392"/>
                </a:lnTo>
                <a:lnTo>
                  <a:pt x="210" y="1376"/>
                </a:lnTo>
                <a:lnTo>
                  <a:pt x="214" y="1368"/>
                </a:lnTo>
                <a:lnTo>
                  <a:pt x="218" y="1362"/>
                </a:lnTo>
                <a:lnTo>
                  <a:pt x="226" y="1354"/>
                </a:lnTo>
                <a:lnTo>
                  <a:pt x="236" y="1348"/>
                </a:lnTo>
                <a:lnTo>
                  <a:pt x="236" y="1348"/>
                </a:lnTo>
                <a:lnTo>
                  <a:pt x="244" y="1344"/>
                </a:lnTo>
                <a:lnTo>
                  <a:pt x="254" y="1346"/>
                </a:lnTo>
                <a:lnTo>
                  <a:pt x="264" y="1348"/>
                </a:lnTo>
                <a:lnTo>
                  <a:pt x="276" y="1354"/>
                </a:lnTo>
                <a:lnTo>
                  <a:pt x="296" y="1368"/>
                </a:lnTo>
                <a:lnTo>
                  <a:pt x="312" y="1384"/>
                </a:lnTo>
                <a:lnTo>
                  <a:pt x="448" y="1620"/>
                </a:lnTo>
                <a:lnTo>
                  <a:pt x="712" y="1620"/>
                </a:lnTo>
                <a:lnTo>
                  <a:pt x="712" y="1620"/>
                </a:lnTo>
                <a:lnTo>
                  <a:pt x="734" y="1628"/>
                </a:lnTo>
                <a:lnTo>
                  <a:pt x="756" y="1638"/>
                </a:lnTo>
                <a:lnTo>
                  <a:pt x="766" y="1644"/>
                </a:lnTo>
                <a:lnTo>
                  <a:pt x="774" y="1652"/>
                </a:lnTo>
                <a:lnTo>
                  <a:pt x="780" y="1660"/>
                </a:lnTo>
                <a:lnTo>
                  <a:pt x="782" y="1668"/>
                </a:lnTo>
                <a:lnTo>
                  <a:pt x="782" y="1668"/>
                </a:lnTo>
                <a:lnTo>
                  <a:pt x="782" y="1680"/>
                </a:lnTo>
                <a:lnTo>
                  <a:pt x="778" y="1690"/>
                </a:lnTo>
                <a:lnTo>
                  <a:pt x="776" y="1698"/>
                </a:lnTo>
                <a:lnTo>
                  <a:pt x="770" y="1704"/>
                </a:lnTo>
                <a:lnTo>
                  <a:pt x="758" y="1716"/>
                </a:lnTo>
                <a:lnTo>
                  <a:pt x="742" y="1724"/>
                </a:lnTo>
                <a:lnTo>
                  <a:pt x="728" y="1732"/>
                </a:lnTo>
                <a:lnTo>
                  <a:pt x="716" y="1742"/>
                </a:lnTo>
                <a:lnTo>
                  <a:pt x="710" y="1750"/>
                </a:lnTo>
                <a:lnTo>
                  <a:pt x="706" y="1758"/>
                </a:lnTo>
                <a:lnTo>
                  <a:pt x="704" y="1766"/>
                </a:lnTo>
                <a:lnTo>
                  <a:pt x="702" y="1778"/>
                </a:lnTo>
                <a:lnTo>
                  <a:pt x="702" y="1778"/>
                </a:lnTo>
                <a:lnTo>
                  <a:pt x="704" y="1790"/>
                </a:lnTo>
                <a:lnTo>
                  <a:pt x="706" y="1800"/>
                </a:lnTo>
                <a:lnTo>
                  <a:pt x="712" y="1810"/>
                </a:lnTo>
                <a:lnTo>
                  <a:pt x="718" y="1818"/>
                </a:lnTo>
                <a:lnTo>
                  <a:pt x="726" y="1826"/>
                </a:lnTo>
                <a:lnTo>
                  <a:pt x="736" y="1832"/>
                </a:lnTo>
                <a:lnTo>
                  <a:pt x="756" y="1844"/>
                </a:lnTo>
                <a:lnTo>
                  <a:pt x="780" y="1852"/>
                </a:lnTo>
                <a:lnTo>
                  <a:pt x="804" y="1858"/>
                </a:lnTo>
                <a:lnTo>
                  <a:pt x="828" y="1862"/>
                </a:lnTo>
                <a:lnTo>
                  <a:pt x="846" y="1862"/>
                </a:lnTo>
                <a:lnTo>
                  <a:pt x="846" y="1862"/>
                </a:lnTo>
                <a:lnTo>
                  <a:pt x="866" y="1862"/>
                </a:lnTo>
                <a:lnTo>
                  <a:pt x="888" y="1858"/>
                </a:lnTo>
                <a:lnTo>
                  <a:pt x="912" y="1852"/>
                </a:lnTo>
                <a:lnTo>
                  <a:pt x="936" y="1844"/>
                </a:lnTo>
                <a:lnTo>
                  <a:pt x="958" y="1832"/>
                </a:lnTo>
                <a:lnTo>
                  <a:pt x="966" y="1826"/>
                </a:lnTo>
                <a:lnTo>
                  <a:pt x="974" y="1818"/>
                </a:lnTo>
                <a:lnTo>
                  <a:pt x="982" y="1810"/>
                </a:lnTo>
                <a:lnTo>
                  <a:pt x="986" y="1800"/>
                </a:lnTo>
                <a:lnTo>
                  <a:pt x="990" y="1790"/>
                </a:lnTo>
                <a:lnTo>
                  <a:pt x="990" y="1778"/>
                </a:lnTo>
                <a:lnTo>
                  <a:pt x="990" y="1778"/>
                </a:lnTo>
                <a:lnTo>
                  <a:pt x="990" y="1766"/>
                </a:lnTo>
                <a:lnTo>
                  <a:pt x="986" y="1758"/>
                </a:lnTo>
                <a:lnTo>
                  <a:pt x="982" y="1750"/>
                </a:lnTo>
                <a:lnTo>
                  <a:pt x="978" y="1742"/>
                </a:lnTo>
                <a:lnTo>
                  <a:pt x="964" y="1732"/>
                </a:lnTo>
                <a:lnTo>
                  <a:pt x="950" y="1724"/>
                </a:lnTo>
                <a:lnTo>
                  <a:pt x="936" y="1716"/>
                </a:lnTo>
                <a:lnTo>
                  <a:pt x="922" y="1704"/>
                </a:lnTo>
                <a:lnTo>
                  <a:pt x="918" y="1698"/>
                </a:lnTo>
                <a:lnTo>
                  <a:pt x="914" y="1690"/>
                </a:lnTo>
                <a:lnTo>
                  <a:pt x="912" y="1680"/>
                </a:lnTo>
                <a:lnTo>
                  <a:pt x="910" y="1668"/>
                </a:lnTo>
                <a:lnTo>
                  <a:pt x="910" y="1668"/>
                </a:lnTo>
                <a:lnTo>
                  <a:pt x="912" y="1660"/>
                </a:lnTo>
                <a:lnTo>
                  <a:pt x="918" y="1652"/>
                </a:lnTo>
                <a:lnTo>
                  <a:pt x="926" y="1644"/>
                </a:lnTo>
                <a:lnTo>
                  <a:pt x="936" y="1638"/>
                </a:lnTo>
                <a:lnTo>
                  <a:pt x="960" y="1628"/>
                </a:lnTo>
                <a:lnTo>
                  <a:pt x="982" y="1620"/>
                </a:lnTo>
                <a:lnTo>
                  <a:pt x="1248" y="1620"/>
                </a:lnTo>
                <a:lnTo>
                  <a:pt x="1386" y="1380"/>
                </a:lnTo>
                <a:lnTo>
                  <a:pt x="1386" y="1380"/>
                </a:lnTo>
                <a:lnTo>
                  <a:pt x="1402" y="1366"/>
                </a:lnTo>
                <a:lnTo>
                  <a:pt x="1420" y="1354"/>
                </a:lnTo>
                <a:lnTo>
                  <a:pt x="1430" y="1350"/>
                </a:lnTo>
                <a:lnTo>
                  <a:pt x="1440" y="1348"/>
                </a:lnTo>
                <a:lnTo>
                  <a:pt x="1448" y="1348"/>
                </a:lnTo>
                <a:lnTo>
                  <a:pt x="1456" y="1350"/>
                </a:lnTo>
                <a:lnTo>
                  <a:pt x="1456" y="1350"/>
                </a:lnTo>
                <a:lnTo>
                  <a:pt x="1464" y="1356"/>
                </a:lnTo>
                <a:lnTo>
                  <a:pt x="1472" y="1364"/>
                </a:lnTo>
                <a:lnTo>
                  <a:pt x="1478" y="1372"/>
                </a:lnTo>
                <a:lnTo>
                  <a:pt x="1480" y="1380"/>
                </a:lnTo>
                <a:lnTo>
                  <a:pt x="1484" y="1396"/>
                </a:lnTo>
                <a:lnTo>
                  <a:pt x="1484" y="1412"/>
                </a:lnTo>
                <a:lnTo>
                  <a:pt x="1484" y="1430"/>
                </a:lnTo>
                <a:lnTo>
                  <a:pt x="1486" y="1446"/>
                </a:lnTo>
                <a:lnTo>
                  <a:pt x="1490" y="1454"/>
                </a:lnTo>
                <a:lnTo>
                  <a:pt x="1494" y="1460"/>
                </a:lnTo>
                <a:lnTo>
                  <a:pt x="1502" y="1468"/>
                </a:lnTo>
                <a:lnTo>
                  <a:pt x="1510" y="1474"/>
                </a:lnTo>
                <a:lnTo>
                  <a:pt x="1510" y="1474"/>
                </a:lnTo>
                <a:lnTo>
                  <a:pt x="1520" y="1480"/>
                </a:lnTo>
                <a:lnTo>
                  <a:pt x="1530" y="1482"/>
                </a:lnTo>
                <a:lnTo>
                  <a:pt x="1542" y="1482"/>
                </a:lnTo>
                <a:lnTo>
                  <a:pt x="1552" y="1480"/>
                </a:lnTo>
                <a:lnTo>
                  <a:pt x="1564" y="1478"/>
                </a:lnTo>
                <a:lnTo>
                  <a:pt x="1574" y="1474"/>
                </a:lnTo>
                <a:lnTo>
                  <a:pt x="1594" y="1460"/>
                </a:lnTo>
                <a:lnTo>
                  <a:pt x="1614" y="1444"/>
                </a:lnTo>
                <a:lnTo>
                  <a:pt x="1630" y="1426"/>
                </a:lnTo>
                <a:lnTo>
                  <a:pt x="1644" y="1408"/>
                </a:lnTo>
                <a:lnTo>
                  <a:pt x="1656" y="1392"/>
                </a:lnTo>
                <a:lnTo>
                  <a:pt x="1656" y="1392"/>
                </a:lnTo>
                <a:lnTo>
                  <a:pt x="1664" y="1374"/>
                </a:lnTo>
                <a:lnTo>
                  <a:pt x="1672" y="1354"/>
                </a:lnTo>
                <a:lnTo>
                  <a:pt x="1680" y="1330"/>
                </a:lnTo>
                <a:lnTo>
                  <a:pt x="1684" y="1306"/>
                </a:lnTo>
                <a:lnTo>
                  <a:pt x="1684" y="1280"/>
                </a:lnTo>
                <a:lnTo>
                  <a:pt x="1684" y="1270"/>
                </a:lnTo>
                <a:lnTo>
                  <a:pt x="1680" y="1258"/>
                </a:lnTo>
                <a:lnTo>
                  <a:pt x="1676" y="1248"/>
                </a:lnTo>
                <a:lnTo>
                  <a:pt x="1670" y="1240"/>
                </a:lnTo>
                <a:lnTo>
                  <a:pt x="1664" y="1232"/>
                </a:lnTo>
                <a:lnTo>
                  <a:pt x="1654" y="1226"/>
                </a:lnTo>
                <a:lnTo>
                  <a:pt x="1654" y="1226"/>
                </a:lnTo>
                <a:lnTo>
                  <a:pt x="1644" y="1220"/>
                </a:lnTo>
                <a:lnTo>
                  <a:pt x="1634" y="1218"/>
                </a:lnTo>
                <a:lnTo>
                  <a:pt x="1626" y="1218"/>
                </a:lnTo>
                <a:lnTo>
                  <a:pt x="1618" y="1218"/>
                </a:lnTo>
                <a:lnTo>
                  <a:pt x="1602" y="1224"/>
                </a:lnTo>
                <a:lnTo>
                  <a:pt x="1588" y="1234"/>
                </a:lnTo>
                <a:lnTo>
                  <a:pt x="1572" y="1242"/>
                </a:lnTo>
                <a:lnTo>
                  <a:pt x="1558" y="1248"/>
                </a:lnTo>
                <a:lnTo>
                  <a:pt x="1548" y="1248"/>
                </a:lnTo>
                <a:lnTo>
                  <a:pt x="1540" y="1248"/>
                </a:lnTo>
                <a:lnTo>
                  <a:pt x="1530" y="1244"/>
                </a:lnTo>
                <a:lnTo>
                  <a:pt x="1520" y="1240"/>
                </a:lnTo>
                <a:lnTo>
                  <a:pt x="1520" y="1240"/>
                </a:lnTo>
                <a:lnTo>
                  <a:pt x="1514" y="1234"/>
                </a:lnTo>
                <a:lnTo>
                  <a:pt x="1508" y="1226"/>
                </a:lnTo>
                <a:lnTo>
                  <a:pt x="1506" y="1218"/>
                </a:lnTo>
                <a:lnTo>
                  <a:pt x="1506" y="1208"/>
                </a:lnTo>
                <a:lnTo>
                  <a:pt x="1506" y="1186"/>
                </a:lnTo>
                <a:lnTo>
                  <a:pt x="1510" y="1164"/>
                </a:lnTo>
                <a:lnTo>
                  <a:pt x="1648" y="928"/>
                </a:lnTo>
                <a:lnTo>
                  <a:pt x="1516" y="700"/>
                </a:lnTo>
                <a:lnTo>
                  <a:pt x="1516" y="700"/>
                </a:lnTo>
                <a:lnTo>
                  <a:pt x="1512" y="678"/>
                </a:lnTo>
                <a:lnTo>
                  <a:pt x="1510" y="656"/>
                </a:lnTo>
                <a:lnTo>
                  <a:pt x="1510" y="644"/>
                </a:lnTo>
                <a:lnTo>
                  <a:pt x="1512" y="634"/>
                </a:lnTo>
                <a:lnTo>
                  <a:pt x="1518" y="626"/>
                </a:lnTo>
                <a:lnTo>
                  <a:pt x="1524" y="620"/>
                </a:lnTo>
                <a:lnTo>
                  <a:pt x="1524" y="620"/>
                </a:lnTo>
                <a:lnTo>
                  <a:pt x="1534" y="616"/>
                </a:lnTo>
                <a:lnTo>
                  <a:pt x="1544" y="612"/>
                </a:lnTo>
                <a:lnTo>
                  <a:pt x="1552" y="612"/>
                </a:lnTo>
                <a:lnTo>
                  <a:pt x="1562" y="612"/>
                </a:lnTo>
                <a:lnTo>
                  <a:pt x="1576" y="618"/>
                </a:lnTo>
                <a:lnTo>
                  <a:pt x="1592" y="626"/>
                </a:lnTo>
                <a:lnTo>
                  <a:pt x="1606" y="636"/>
                </a:lnTo>
                <a:lnTo>
                  <a:pt x="1622" y="642"/>
                </a:lnTo>
                <a:lnTo>
                  <a:pt x="1630" y="642"/>
                </a:lnTo>
                <a:lnTo>
                  <a:pt x="1638" y="642"/>
                </a:lnTo>
                <a:lnTo>
                  <a:pt x="1648" y="640"/>
                </a:lnTo>
                <a:lnTo>
                  <a:pt x="1658" y="634"/>
                </a:lnTo>
                <a:lnTo>
                  <a:pt x="1658" y="634"/>
                </a:lnTo>
                <a:lnTo>
                  <a:pt x="1668" y="628"/>
                </a:lnTo>
                <a:lnTo>
                  <a:pt x="1676" y="620"/>
                </a:lnTo>
                <a:lnTo>
                  <a:pt x="1682" y="612"/>
                </a:lnTo>
                <a:lnTo>
                  <a:pt x="1686" y="602"/>
                </a:lnTo>
                <a:lnTo>
                  <a:pt x="1688" y="590"/>
                </a:lnTo>
                <a:lnTo>
                  <a:pt x="1690" y="580"/>
                </a:lnTo>
                <a:lnTo>
                  <a:pt x="1688" y="554"/>
                </a:lnTo>
                <a:lnTo>
                  <a:pt x="1684" y="530"/>
                </a:lnTo>
                <a:lnTo>
                  <a:pt x="1678" y="506"/>
                </a:lnTo>
                <a:lnTo>
                  <a:pt x="1668" y="486"/>
                </a:lnTo>
                <a:lnTo>
                  <a:pt x="1660" y="468"/>
                </a:lnTo>
                <a:lnTo>
                  <a:pt x="1660" y="468"/>
                </a:lnTo>
                <a:lnTo>
                  <a:pt x="1650" y="452"/>
                </a:lnTo>
                <a:lnTo>
                  <a:pt x="1636" y="434"/>
                </a:lnTo>
                <a:lnTo>
                  <a:pt x="1618" y="416"/>
                </a:lnTo>
                <a:lnTo>
                  <a:pt x="1598" y="400"/>
                </a:lnTo>
                <a:lnTo>
                  <a:pt x="1578" y="386"/>
                </a:lnTo>
                <a:lnTo>
                  <a:pt x="1568" y="382"/>
                </a:lnTo>
                <a:lnTo>
                  <a:pt x="1556" y="378"/>
                </a:lnTo>
                <a:lnTo>
                  <a:pt x="1546" y="378"/>
                </a:lnTo>
                <a:lnTo>
                  <a:pt x="1536" y="378"/>
                </a:lnTo>
                <a:lnTo>
                  <a:pt x="1524" y="380"/>
                </a:lnTo>
                <a:lnTo>
                  <a:pt x="1514" y="386"/>
                </a:lnTo>
                <a:lnTo>
                  <a:pt x="1514" y="386"/>
                </a:lnTo>
                <a:lnTo>
                  <a:pt x="1506" y="392"/>
                </a:lnTo>
                <a:lnTo>
                  <a:pt x="1498" y="400"/>
                </a:lnTo>
                <a:lnTo>
                  <a:pt x="1494" y="406"/>
                </a:lnTo>
                <a:lnTo>
                  <a:pt x="1490" y="414"/>
                </a:lnTo>
                <a:lnTo>
                  <a:pt x="1488" y="430"/>
                </a:lnTo>
                <a:lnTo>
                  <a:pt x="1488" y="448"/>
                </a:lnTo>
                <a:lnTo>
                  <a:pt x="1488" y="464"/>
                </a:lnTo>
                <a:lnTo>
                  <a:pt x="1486" y="480"/>
                </a:lnTo>
                <a:lnTo>
                  <a:pt x="1482" y="488"/>
                </a:lnTo>
                <a:lnTo>
                  <a:pt x="1476" y="496"/>
                </a:lnTo>
                <a:lnTo>
                  <a:pt x="1470" y="502"/>
                </a:lnTo>
                <a:lnTo>
                  <a:pt x="1460" y="510"/>
                </a:lnTo>
                <a:lnTo>
                  <a:pt x="1460" y="510"/>
                </a:lnTo>
                <a:lnTo>
                  <a:pt x="1452" y="512"/>
                </a:lnTo>
                <a:lnTo>
                  <a:pt x="1442" y="512"/>
                </a:lnTo>
                <a:lnTo>
                  <a:pt x="1432" y="510"/>
                </a:lnTo>
                <a:lnTo>
                  <a:pt x="1422" y="504"/>
                </a:lnTo>
                <a:lnTo>
                  <a:pt x="1404" y="490"/>
                </a:lnTo>
                <a:lnTo>
                  <a:pt x="1386" y="476"/>
                </a:lnTo>
                <a:lnTo>
                  <a:pt x="1246" y="236"/>
                </a:lnTo>
                <a:lnTo>
                  <a:pt x="982" y="242"/>
                </a:lnTo>
                <a:close/>
              </a:path>
            </a:pathLst>
          </a:custGeom>
          <a:solidFill>
            <a:srgbClr val="A1C6F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8067" name="Freeform 3"/>
          <p:cNvSpPr>
            <a:spLocks/>
          </p:cNvSpPr>
          <p:nvPr/>
        </p:nvSpPr>
        <p:spPr bwMode="auto">
          <a:xfrm>
            <a:off x="3576638" y="4929188"/>
            <a:ext cx="2020887" cy="1717675"/>
          </a:xfrm>
          <a:custGeom>
            <a:avLst/>
            <a:gdLst/>
            <a:ahLst/>
            <a:cxnLst>
              <a:cxn ang="0">
                <a:pos x="1602" y="382"/>
              </a:cxn>
              <a:cxn ang="0">
                <a:pos x="1624" y="360"/>
              </a:cxn>
              <a:cxn ang="0">
                <a:pos x="1632" y="302"/>
              </a:cxn>
              <a:cxn ang="0">
                <a:pos x="1602" y="216"/>
              </a:cxn>
              <a:cxn ang="0">
                <a:pos x="1570" y="172"/>
              </a:cxn>
              <a:cxn ang="0">
                <a:pos x="1504" y="128"/>
              </a:cxn>
              <a:cxn ang="0">
                <a:pos x="1474" y="128"/>
              </a:cxn>
              <a:cxn ang="0">
                <a:pos x="1444" y="148"/>
              </a:cxn>
              <a:cxn ang="0">
                <a:pos x="1434" y="196"/>
              </a:cxn>
              <a:cxn ang="0">
                <a:pos x="1422" y="244"/>
              </a:cxn>
              <a:cxn ang="0">
                <a:pos x="1400" y="260"/>
              </a:cxn>
              <a:cxn ang="0">
                <a:pos x="1376" y="258"/>
              </a:cxn>
              <a:cxn ang="0">
                <a:pos x="1200" y="0"/>
              </a:cxn>
              <a:cxn ang="0">
                <a:pos x="890" y="18"/>
              </a:cxn>
              <a:cxn ang="0">
                <a:pos x="864" y="48"/>
              </a:cxn>
              <a:cxn ang="0">
                <a:pos x="872" y="78"/>
              </a:cxn>
              <a:cxn ang="0">
                <a:pos x="918" y="112"/>
              </a:cxn>
              <a:cxn ang="0">
                <a:pos x="944" y="146"/>
              </a:cxn>
              <a:cxn ang="0">
                <a:pos x="940" y="180"/>
              </a:cxn>
              <a:cxn ang="0">
                <a:pos x="912" y="212"/>
              </a:cxn>
              <a:cxn ang="0">
                <a:pos x="820" y="242"/>
              </a:cxn>
              <a:cxn ang="0">
                <a:pos x="758" y="238"/>
              </a:cxn>
              <a:cxn ang="0">
                <a:pos x="680" y="206"/>
              </a:cxn>
              <a:cxn ang="0">
                <a:pos x="658" y="170"/>
              </a:cxn>
              <a:cxn ang="0">
                <a:pos x="660" y="138"/>
              </a:cxn>
              <a:cxn ang="0">
                <a:pos x="696" y="104"/>
              </a:cxn>
              <a:cxn ang="0">
                <a:pos x="732" y="70"/>
              </a:cxn>
              <a:cxn ang="0">
                <a:pos x="734" y="40"/>
              </a:cxn>
              <a:cxn ang="0">
                <a:pos x="688" y="8"/>
              </a:cxn>
              <a:cxn ang="0">
                <a:pos x="248" y="268"/>
              </a:cxn>
              <a:cxn ang="0">
                <a:pos x="242" y="336"/>
              </a:cxn>
              <a:cxn ang="0">
                <a:pos x="264" y="356"/>
              </a:cxn>
              <a:cxn ang="0">
                <a:pos x="308" y="352"/>
              </a:cxn>
              <a:cxn ang="0">
                <a:pos x="360" y="328"/>
              </a:cxn>
              <a:cxn ang="0">
                <a:pos x="390" y="336"/>
              </a:cxn>
              <a:cxn ang="0">
                <a:pos x="416" y="368"/>
              </a:cxn>
              <a:cxn ang="0">
                <a:pos x="414" y="440"/>
              </a:cxn>
              <a:cxn ang="0">
                <a:pos x="390" y="502"/>
              </a:cxn>
              <a:cxn ang="0">
                <a:pos x="330" y="570"/>
              </a:cxn>
              <a:cxn ang="0">
                <a:pos x="276" y="592"/>
              </a:cxn>
              <a:cxn ang="0">
                <a:pos x="246" y="586"/>
              </a:cxn>
              <a:cxn ang="0">
                <a:pos x="222" y="556"/>
              </a:cxn>
              <a:cxn ang="0">
                <a:pos x="216" y="490"/>
              </a:cxn>
              <a:cxn ang="0">
                <a:pos x="190" y="460"/>
              </a:cxn>
              <a:cxn ang="0">
                <a:pos x="162" y="462"/>
              </a:cxn>
              <a:cxn ang="0">
                <a:pos x="4" y="688"/>
              </a:cxn>
              <a:cxn ang="0">
                <a:pos x="1200" y="1386"/>
              </a:cxn>
              <a:cxn ang="0">
                <a:pos x="1458" y="448"/>
              </a:cxn>
              <a:cxn ang="0">
                <a:pos x="1456" y="382"/>
              </a:cxn>
              <a:cxn ang="0">
                <a:pos x="1482" y="362"/>
              </a:cxn>
              <a:cxn ang="0">
                <a:pos x="1518" y="364"/>
              </a:cxn>
              <a:cxn ang="0">
                <a:pos x="1576" y="390"/>
              </a:cxn>
            </a:cxnLst>
            <a:rect l="0" t="0" r="r" b="b"/>
            <a:pathLst>
              <a:path w="1632" h="1386">
                <a:moveTo>
                  <a:pt x="1576" y="390"/>
                </a:moveTo>
                <a:lnTo>
                  <a:pt x="1576" y="390"/>
                </a:lnTo>
                <a:lnTo>
                  <a:pt x="1588" y="388"/>
                </a:lnTo>
                <a:lnTo>
                  <a:pt x="1602" y="382"/>
                </a:lnTo>
                <a:lnTo>
                  <a:pt x="1602" y="382"/>
                </a:lnTo>
                <a:lnTo>
                  <a:pt x="1610" y="376"/>
                </a:lnTo>
                <a:lnTo>
                  <a:pt x="1618" y="368"/>
                </a:lnTo>
                <a:lnTo>
                  <a:pt x="1624" y="360"/>
                </a:lnTo>
                <a:lnTo>
                  <a:pt x="1628" y="350"/>
                </a:lnTo>
                <a:lnTo>
                  <a:pt x="1630" y="338"/>
                </a:lnTo>
                <a:lnTo>
                  <a:pt x="1632" y="328"/>
                </a:lnTo>
                <a:lnTo>
                  <a:pt x="1632" y="302"/>
                </a:lnTo>
                <a:lnTo>
                  <a:pt x="1626" y="278"/>
                </a:lnTo>
                <a:lnTo>
                  <a:pt x="1620" y="254"/>
                </a:lnTo>
                <a:lnTo>
                  <a:pt x="1612" y="234"/>
                </a:lnTo>
                <a:lnTo>
                  <a:pt x="1602" y="216"/>
                </a:lnTo>
                <a:lnTo>
                  <a:pt x="1602" y="216"/>
                </a:lnTo>
                <a:lnTo>
                  <a:pt x="1594" y="202"/>
                </a:lnTo>
                <a:lnTo>
                  <a:pt x="1584" y="188"/>
                </a:lnTo>
                <a:lnTo>
                  <a:pt x="1570" y="172"/>
                </a:lnTo>
                <a:lnTo>
                  <a:pt x="1556" y="158"/>
                </a:lnTo>
                <a:lnTo>
                  <a:pt x="1540" y="146"/>
                </a:lnTo>
                <a:lnTo>
                  <a:pt x="1522" y="136"/>
                </a:lnTo>
                <a:lnTo>
                  <a:pt x="1504" y="128"/>
                </a:lnTo>
                <a:lnTo>
                  <a:pt x="1496" y="126"/>
                </a:lnTo>
                <a:lnTo>
                  <a:pt x="1486" y="126"/>
                </a:lnTo>
                <a:lnTo>
                  <a:pt x="1486" y="126"/>
                </a:lnTo>
                <a:lnTo>
                  <a:pt x="1474" y="128"/>
                </a:lnTo>
                <a:lnTo>
                  <a:pt x="1460" y="134"/>
                </a:lnTo>
                <a:lnTo>
                  <a:pt x="1460" y="134"/>
                </a:lnTo>
                <a:lnTo>
                  <a:pt x="1452" y="140"/>
                </a:lnTo>
                <a:lnTo>
                  <a:pt x="1444" y="148"/>
                </a:lnTo>
                <a:lnTo>
                  <a:pt x="1440" y="154"/>
                </a:lnTo>
                <a:lnTo>
                  <a:pt x="1436" y="162"/>
                </a:lnTo>
                <a:lnTo>
                  <a:pt x="1434" y="178"/>
                </a:lnTo>
                <a:lnTo>
                  <a:pt x="1434" y="196"/>
                </a:lnTo>
                <a:lnTo>
                  <a:pt x="1434" y="212"/>
                </a:lnTo>
                <a:lnTo>
                  <a:pt x="1432" y="228"/>
                </a:lnTo>
                <a:lnTo>
                  <a:pt x="1428" y="236"/>
                </a:lnTo>
                <a:lnTo>
                  <a:pt x="1422" y="244"/>
                </a:lnTo>
                <a:lnTo>
                  <a:pt x="1416" y="250"/>
                </a:lnTo>
                <a:lnTo>
                  <a:pt x="1406" y="258"/>
                </a:lnTo>
                <a:lnTo>
                  <a:pt x="1406" y="258"/>
                </a:lnTo>
                <a:lnTo>
                  <a:pt x="1400" y="260"/>
                </a:lnTo>
                <a:lnTo>
                  <a:pt x="1392" y="260"/>
                </a:lnTo>
                <a:lnTo>
                  <a:pt x="1392" y="260"/>
                </a:lnTo>
                <a:lnTo>
                  <a:pt x="1384" y="260"/>
                </a:lnTo>
                <a:lnTo>
                  <a:pt x="1376" y="258"/>
                </a:lnTo>
                <a:lnTo>
                  <a:pt x="1360" y="248"/>
                </a:lnTo>
                <a:lnTo>
                  <a:pt x="1344" y="236"/>
                </a:lnTo>
                <a:lnTo>
                  <a:pt x="1330" y="224"/>
                </a:lnTo>
                <a:lnTo>
                  <a:pt x="1200" y="0"/>
                </a:lnTo>
                <a:lnTo>
                  <a:pt x="936" y="0"/>
                </a:lnTo>
                <a:lnTo>
                  <a:pt x="936" y="0"/>
                </a:lnTo>
                <a:lnTo>
                  <a:pt x="914" y="8"/>
                </a:lnTo>
                <a:lnTo>
                  <a:pt x="890" y="18"/>
                </a:lnTo>
                <a:lnTo>
                  <a:pt x="880" y="24"/>
                </a:lnTo>
                <a:lnTo>
                  <a:pt x="872" y="32"/>
                </a:lnTo>
                <a:lnTo>
                  <a:pt x="866" y="40"/>
                </a:lnTo>
                <a:lnTo>
                  <a:pt x="864" y="48"/>
                </a:lnTo>
                <a:lnTo>
                  <a:pt x="864" y="48"/>
                </a:lnTo>
                <a:lnTo>
                  <a:pt x="866" y="60"/>
                </a:lnTo>
                <a:lnTo>
                  <a:pt x="868" y="70"/>
                </a:lnTo>
                <a:lnTo>
                  <a:pt x="872" y="78"/>
                </a:lnTo>
                <a:lnTo>
                  <a:pt x="876" y="84"/>
                </a:lnTo>
                <a:lnTo>
                  <a:pt x="890" y="96"/>
                </a:lnTo>
                <a:lnTo>
                  <a:pt x="904" y="104"/>
                </a:lnTo>
                <a:lnTo>
                  <a:pt x="918" y="112"/>
                </a:lnTo>
                <a:lnTo>
                  <a:pt x="932" y="122"/>
                </a:lnTo>
                <a:lnTo>
                  <a:pt x="936" y="130"/>
                </a:lnTo>
                <a:lnTo>
                  <a:pt x="940" y="138"/>
                </a:lnTo>
                <a:lnTo>
                  <a:pt x="944" y="146"/>
                </a:lnTo>
                <a:lnTo>
                  <a:pt x="944" y="158"/>
                </a:lnTo>
                <a:lnTo>
                  <a:pt x="944" y="158"/>
                </a:lnTo>
                <a:lnTo>
                  <a:pt x="944" y="170"/>
                </a:lnTo>
                <a:lnTo>
                  <a:pt x="940" y="180"/>
                </a:lnTo>
                <a:lnTo>
                  <a:pt x="936" y="190"/>
                </a:lnTo>
                <a:lnTo>
                  <a:pt x="928" y="198"/>
                </a:lnTo>
                <a:lnTo>
                  <a:pt x="920" y="206"/>
                </a:lnTo>
                <a:lnTo>
                  <a:pt x="912" y="212"/>
                </a:lnTo>
                <a:lnTo>
                  <a:pt x="890" y="224"/>
                </a:lnTo>
                <a:lnTo>
                  <a:pt x="866" y="232"/>
                </a:lnTo>
                <a:lnTo>
                  <a:pt x="842" y="238"/>
                </a:lnTo>
                <a:lnTo>
                  <a:pt x="820" y="242"/>
                </a:lnTo>
                <a:lnTo>
                  <a:pt x="800" y="242"/>
                </a:lnTo>
                <a:lnTo>
                  <a:pt x="800" y="242"/>
                </a:lnTo>
                <a:lnTo>
                  <a:pt x="782" y="242"/>
                </a:lnTo>
                <a:lnTo>
                  <a:pt x="758" y="238"/>
                </a:lnTo>
                <a:lnTo>
                  <a:pt x="734" y="232"/>
                </a:lnTo>
                <a:lnTo>
                  <a:pt x="710" y="224"/>
                </a:lnTo>
                <a:lnTo>
                  <a:pt x="690" y="212"/>
                </a:lnTo>
                <a:lnTo>
                  <a:pt x="680" y="206"/>
                </a:lnTo>
                <a:lnTo>
                  <a:pt x="672" y="198"/>
                </a:lnTo>
                <a:lnTo>
                  <a:pt x="666" y="190"/>
                </a:lnTo>
                <a:lnTo>
                  <a:pt x="660" y="180"/>
                </a:lnTo>
                <a:lnTo>
                  <a:pt x="658" y="170"/>
                </a:lnTo>
                <a:lnTo>
                  <a:pt x="656" y="158"/>
                </a:lnTo>
                <a:lnTo>
                  <a:pt x="656" y="158"/>
                </a:lnTo>
                <a:lnTo>
                  <a:pt x="658" y="146"/>
                </a:lnTo>
                <a:lnTo>
                  <a:pt x="660" y="138"/>
                </a:lnTo>
                <a:lnTo>
                  <a:pt x="664" y="130"/>
                </a:lnTo>
                <a:lnTo>
                  <a:pt x="670" y="122"/>
                </a:lnTo>
                <a:lnTo>
                  <a:pt x="682" y="112"/>
                </a:lnTo>
                <a:lnTo>
                  <a:pt x="696" y="104"/>
                </a:lnTo>
                <a:lnTo>
                  <a:pt x="712" y="96"/>
                </a:lnTo>
                <a:lnTo>
                  <a:pt x="724" y="84"/>
                </a:lnTo>
                <a:lnTo>
                  <a:pt x="730" y="78"/>
                </a:lnTo>
                <a:lnTo>
                  <a:pt x="732" y="70"/>
                </a:lnTo>
                <a:lnTo>
                  <a:pt x="736" y="60"/>
                </a:lnTo>
                <a:lnTo>
                  <a:pt x="736" y="48"/>
                </a:lnTo>
                <a:lnTo>
                  <a:pt x="736" y="48"/>
                </a:lnTo>
                <a:lnTo>
                  <a:pt x="734" y="40"/>
                </a:lnTo>
                <a:lnTo>
                  <a:pt x="728" y="32"/>
                </a:lnTo>
                <a:lnTo>
                  <a:pt x="720" y="24"/>
                </a:lnTo>
                <a:lnTo>
                  <a:pt x="710" y="18"/>
                </a:lnTo>
                <a:lnTo>
                  <a:pt x="688" y="8"/>
                </a:lnTo>
                <a:lnTo>
                  <a:pt x="666" y="0"/>
                </a:lnTo>
                <a:lnTo>
                  <a:pt x="402" y="0"/>
                </a:lnTo>
                <a:lnTo>
                  <a:pt x="248" y="268"/>
                </a:lnTo>
                <a:lnTo>
                  <a:pt x="248" y="268"/>
                </a:lnTo>
                <a:lnTo>
                  <a:pt x="242" y="290"/>
                </a:lnTo>
                <a:lnTo>
                  <a:pt x="240" y="314"/>
                </a:lnTo>
                <a:lnTo>
                  <a:pt x="240" y="326"/>
                </a:lnTo>
                <a:lnTo>
                  <a:pt x="242" y="336"/>
                </a:lnTo>
                <a:lnTo>
                  <a:pt x="248" y="344"/>
                </a:lnTo>
                <a:lnTo>
                  <a:pt x="254" y="350"/>
                </a:lnTo>
                <a:lnTo>
                  <a:pt x="254" y="350"/>
                </a:lnTo>
                <a:lnTo>
                  <a:pt x="264" y="356"/>
                </a:lnTo>
                <a:lnTo>
                  <a:pt x="274" y="358"/>
                </a:lnTo>
                <a:lnTo>
                  <a:pt x="284" y="358"/>
                </a:lnTo>
                <a:lnTo>
                  <a:pt x="292" y="358"/>
                </a:lnTo>
                <a:lnTo>
                  <a:pt x="308" y="352"/>
                </a:lnTo>
                <a:lnTo>
                  <a:pt x="322" y="344"/>
                </a:lnTo>
                <a:lnTo>
                  <a:pt x="336" y="336"/>
                </a:lnTo>
                <a:lnTo>
                  <a:pt x="352" y="330"/>
                </a:lnTo>
                <a:lnTo>
                  <a:pt x="360" y="328"/>
                </a:lnTo>
                <a:lnTo>
                  <a:pt x="370" y="328"/>
                </a:lnTo>
                <a:lnTo>
                  <a:pt x="378" y="332"/>
                </a:lnTo>
                <a:lnTo>
                  <a:pt x="390" y="336"/>
                </a:lnTo>
                <a:lnTo>
                  <a:pt x="390" y="336"/>
                </a:lnTo>
                <a:lnTo>
                  <a:pt x="398" y="342"/>
                </a:lnTo>
                <a:lnTo>
                  <a:pt x="406" y="350"/>
                </a:lnTo>
                <a:lnTo>
                  <a:pt x="412" y="358"/>
                </a:lnTo>
                <a:lnTo>
                  <a:pt x="416" y="368"/>
                </a:lnTo>
                <a:lnTo>
                  <a:pt x="418" y="380"/>
                </a:lnTo>
                <a:lnTo>
                  <a:pt x="420" y="392"/>
                </a:lnTo>
                <a:lnTo>
                  <a:pt x="418" y="416"/>
                </a:lnTo>
                <a:lnTo>
                  <a:pt x="414" y="440"/>
                </a:lnTo>
                <a:lnTo>
                  <a:pt x="408" y="464"/>
                </a:lnTo>
                <a:lnTo>
                  <a:pt x="400" y="486"/>
                </a:lnTo>
                <a:lnTo>
                  <a:pt x="390" y="502"/>
                </a:lnTo>
                <a:lnTo>
                  <a:pt x="390" y="502"/>
                </a:lnTo>
                <a:lnTo>
                  <a:pt x="380" y="518"/>
                </a:lnTo>
                <a:lnTo>
                  <a:pt x="366" y="536"/>
                </a:lnTo>
                <a:lnTo>
                  <a:pt x="348" y="554"/>
                </a:lnTo>
                <a:lnTo>
                  <a:pt x="330" y="570"/>
                </a:lnTo>
                <a:lnTo>
                  <a:pt x="308" y="584"/>
                </a:lnTo>
                <a:lnTo>
                  <a:pt x="298" y="588"/>
                </a:lnTo>
                <a:lnTo>
                  <a:pt x="288" y="592"/>
                </a:lnTo>
                <a:lnTo>
                  <a:pt x="276" y="592"/>
                </a:lnTo>
                <a:lnTo>
                  <a:pt x="266" y="592"/>
                </a:lnTo>
                <a:lnTo>
                  <a:pt x="256" y="590"/>
                </a:lnTo>
                <a:lnTo>
                  <a:pt x="246" y="586"/>
                </a:lnTo>
                <a:lnTo>
                  <a:pt x="246" y="586"/>
                </a:lnTo>
                <a:lnTo>
                  <a:pt x="236" y="578"/>
                </a:lnTo>
                <a:lnTo>
                  <a:pt x="230" y="572"/>
                </a:lnTo>
                <a:lnTo>
                  <a:pt x="224" y="564"/>
                </a:lnTo>
                <a:lnTo>
                  <a:pt x="222" y="556"/>
                </a:lnTo>
                <a:lnTo>
                  <a:pt x="218" y="540"/>
                </a:lnTo>
                <a:lnTo>
                  <a:pt x="218" y="522"/>
                </a:lnTo>
                <a:lnTo>
                  <a:pt x="218" y="506"/>
                </a:lnTo>
                <a:lnTo>
                  <a:pt x="216" y="490"/>
                </a:lnTo>
                <a:lnTo>
                  <a:pt x="212" y="482"/>
                </a:lnTo>
                <a:lnTo>
                  <a:pt x="206" y="474"/>
                </a:lnTo>
                <a:lnTo>
                  <a:pt x="200" y="468"/>
                </a:lnTo>
                <a:lnTo>
                  <a:pt x="190" y="460"/>
                </a:lnTo>
                <a:lnTo>
                  <a:pt x="190" y="460"/>
                </a:lnTo>
                <a:lnTo>
                  <a:pt x="182" y="458"/>
                </a:lnTo>
                <a:lnTo>
                  <a:pt x="172" y="458"/>
                </a:lnTo>
                <a:lnTo>
                  <a:pt x="162" y="462"/>
                </a:lnTo>
                <a:lnTo>
                  <a:pt x="152" y="466"/>
                </a:lnTo>
                <a:lnTo>
                  <a:pt x="132" y="480"/>
                </a:lnTo>
                <a:lnTo>
                  <a:pt x="116" y="496"/>
                </a:lnTo>
                <a:lnTo>
                  <a:pt x="4" y="688"/>
                </a:lnTo>
                <a:lnTo>
                  <a:pt x="2" y="688"/>
                </a:lnTo>
                <a:lnTo>
                  <a:pt x="0" y="694"/>
                </a:lnTo>
                <a:lnTo>
                  <a:pt x="400" y="1386"/>
                </a:lnTo>
                <a:lnTo>
                  <a:pt x="1200" y="1386"/>
                </a:lnTo>
                <a:lnTo>
                  <a:pt x="1600" y="694"/>
                </a:lnTo>
                <a:lnTo>
                  <a:pt x="1598" y="688"/>
                </a:lnTo>
                <a:lnTo>
                  <a:pt x="1458" y="448"/>
                </a:lnTo>
                <a:lnTo>
                  <a:pt x="1458" y="448"/>
                </a:lnTo>
                <a:lnTo>
                  <a:pt x="1454" y="426"/>
                </a:lnTo>
                <a:lnTo>
                  <a:pt x="1452" y="402"/>
                </a:lnTo>
                <a:lnTo>
                  <a:pt x="1454" y="392"/>
                </a:lnTo>
                <a:lnTo>
                  <a:pt x="1456" y="382"/>
                </a:lnTo>
                <a:lnTo>
                  <a:pt x="1460" y="374"/>
                </a:lnTo>
                <a:lnTo>
                  <a:pt x="1466" y="368"/>
                </a:lnTo>
                <a:lnTo>
                  <a:pt x="1466" y="368"/>
                </a:lnTo>
                <a:lnTo>
                  <a:pt x="1482" y="362"/>
                </a:lnTo>
                <a:lnTo>
                  <a:pt x="1496" y="360"/>
                </a:lnTo>
                <a:lnTo>
                  <a:pt x="1496" y="360"/>
                </a:lnTo>
                <a:lnTo>
                  <a:pt x="1508" y="360"/>
                </a:lnTo>
                <a:lnTo>
                  <a:pt x="1518" y="364"/>
                </a:lnTo>
                <a:lnTo>
                  <a:pt x="1536" y="374"/>
                </a:lnTo>
                <a:lnTo>
                  <a:pt x="1556" y="384"/>
                </a:lnTo>
                <a:lnTo>
                  <a:pt x="1566" y="388"/>
                </a:lnTo>
                <a:lnTo>
                  <a:pt x="1576" y="390"/>
                </a:lnTo>
                <a:lnTo>
                  <a:pt x="1576" y="390"/>
                </a:lnTo>
                <a:close/>
              </a:path>
            </a:pathLst>
          </a:custGeom>
          <a:solidFill>
            <a:srgbClr val="EF43A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8068" name="Freeform 4"/>
          <p:cNvSpPr>
            <a:spLocks/>
          </p:cNvSpPr>
          <p:nvPr/>
        </p:nvSpPr>
        <p:spPr bwMode="auto">
          <a:xfrm>
            <a:off x="2097088" y="3778250"/>
            <a:ext cx="2001837" cy="2005013"/>
          </a:xfrm>
          <a:custGeom>
            <a:avLst/>
            <a:gdLst/>
            <a:ahLst/>
            <a:cxnLst>
              <a:cxn ang="0">
                <a:pos x="1358" y="1392"/>
              </a:cxn>
              <a:cxn ang="0">
                <a:pos x="1396" y="1398"/>
              </a:cxn>
              <a:cxn ang="0">
                <a:pos x="1414" y="1452"/>
              </a:cxn>
              <a:cxn ang="0">
                <a:pos x="1432" y="1508"/>
              </a:cxn>
              <a:cxn ang="0">
                <a:pos x="1472" y="1522"/>
              </a:cxn>
              <a:cxn ang="0">
                <a:pos x="1544" y="1484"/>
              </a:cxn>
              <a:cxn ang="0">
                <a:pos x="1596" y="1416"/>
              </a:cxn>
              <a:cxn ang="0">
                <a:pos x="1614" y="1310"/>
              </a:cxn>
              <a:cxn ang="0">
                <a:pos x="1586" y="1266"/>
              </a:cxn>
              <a:cxn ang="0">
                <a:pos x="1548" y="1260"/>
              </a:cxn>
              <a:cxn ang="0">
                <a:pos x="1480" y="1288"/>
              </a:cxn>
              <a:cxn ang="0">
                <a:pos x="1444" y="1274"/>
              </a:cxn>
              <a:cxn ang="0">
                <a:pos x="1444" y="1198"/>
              </a:cxn>
              <a:cxn ang="0">
                <a:pos x="1462" y="694"/>
              </a:cxn>
              <a:cxn ang="0">
                <a:pos x="1394" y="654"/>
              </a:cxn>
              <a:cxn ang="0">
                <a:pos x="1364" y="678"/>
              </a:cxn>
              <a:cxn ang="0">
                <a:pos x="1354" y="752"/>
              </a:cxn>
              <a:cxn ang="0">
                <a:pos x="1330" y="782"/>
              </a:cxn>
              <a:cxn ang="0">
                <a:pos x="1278" y="784"/>
              </a:cxn>
              <a:cxn ang="0">
                <a:pos x="1196" y="716"/>
              </a:cxn>
              <a:cxn ang="0">
                <a:pos x="1162" y="638"/>
              </a:cxn>
              <a:cxn ang="0">
                <a:pos x="1164" y="556"/>
              </a:cxn>
              <a:cxn ang="0">
                <a:pos x="1198" y="528"/>
              </a:cxn>
              <a:cxn ang="0">
                <a:pos x="1254" y="540"/>
              </a:cxn>
              <a:cxn ang="0">
                <a:pos x="1312" y="552"/>
              </a:cxn>
              <a:cxn ang="0">
                <a:pos x="1336" y="522"/>
              </a:cxn>
              <a:cxn ang="0">
                <a:pos x="1198" y="238"/>
              </a:cxn>
              <a:cxn ang="0">
                <a:pos x="902" y="230"/>
              </a:cxn>
              <a:cxn ang="0">
                <a:pos x="896" y="226"/>
              </a:cxn>
              <a:cxn ang="0">
                <a:pos x="890" y="224"/>
              </a:cxn>
              <a:cxn ang="0">
                <a:pos x="886" y="220"/>
              </a:cxn>
              <a:cxn ang="0">
                <a:pos x="880" y="216"/>
              </a:cxn>
              <a:cxn ang="0">
                <a:pos x="876" y="212"/>
              </a:cxn>
              <a:cxn ang="0">
                <a:pos x="874" y="208"/>
              </a:cxn>
              <a:cxn ang="0">
                <a:pos x="872" y="206"/>
              </a:cxn>
              <a:cxn ang="0">
                <a:pos x="868" y="200"/>
              </a:cxn>
              <a:cxn ang="0">
                <a:pos x="868" y="194"/>
              </a:cxn>
              <a:cxn ang="0">
                <a:pos x="868" y="194"/>
              </a:cxn>
              <a:cxn ang="0">
                <a:pos x="894" y="148"/>
              </a:cxn>
              <a:cxn ang="0">
                <a:pos x="944" y="106"/>
              </a:cxn>
              <a:cxn ang="0">
                <a:pos x="944" y="64"/>
              </a:cxn>
              <a:cxn ang="0">
                <a:pos x="894" y="18"/>
              </a:cxn>
              <a:cxn ang="0">
                <a:pos x="804" y="0"/>
              </a:cxn>
              <a:cxn ang="0">
                <a:pos x="694" y="30"/>
              </a:cxn>
              <a:cxn ang="0">
                <a:pos x="662" y="74"/>
              </a:cxn>
              <a:cxn ang="0">
                <a:pos x="668" y="114"/>
              </a:cxn>
              <a:cxn ang="0">
                <a:pos x="728" y="158"/>
              </a:cxn>
              <a:cxn ang="0">
                <a:pos x="740" y="194"/>
              </a:cxn>
              <a:cxn ang="0">
                <a:pos x="740" y="194"/>
              </a:cxn>
              <a:cxn ang="0">
                <a:pos x="740" y="202"/>
              </a:cxn>
              <a:cxn ang="0">
                <a:pos x="738" y="206"/>
              </a:cxn>
              <a:cxn ang="0">
                <a:pos x="734" y="210"/>
              </a:cxn>
              <a:cxn ang="0">
                <a:pos x="732" y="212"/>
              </a:cxn>
              <a:cxn ang="0">
                <a:pos x="726" y="218"/>
              </a:cxn>
              <a:cxn ang="0">
                <a:pos x="722" y="220"/>
              </a:cxn>
              <a:cxn ang="0">
                <a:pos x="716" y="224"/>
              </a:cxn>
              <a:cxn ang="0">
                <a:pos x="712" y="226"/>
              </a:cxn>
              <a:cxn ang="0">
                <a:pos x="706" y="230"/>
              </a:cxn>
              <a:cxn ang="0">
                <a:pos x="0" y="926"/>
              </a:cxn>
            </a:cxnLst>
            <a:rect l="0" t="0" r="r" b="b"/>
            <a:pathLst>
              <a:path w="1616" h="1618">
                <a:moveTo>
                  <a:pt x="1312" y="1426"/>
                </a:moveTo>
                <a:lnTo>
                  <a:pt x="1312" y="1426"/>
                </a:lnTo>
                <a:lnTo>
                  <a:pt x="1328" y="1410"/>
                </a:lnTo>
                <a:lnTo>
                  <a:pt x="1348" y="1396"/>
                </a:lnTo>
                <a:lnTo>
                  <a:pt x="1358" y="1392"/>
                </a:lnTo>
                <a:lnTo>
                  <a:pt x="1368" y="1388"/>
                </a:lnTo>
                <a:lnTo>
                  <a:pt x="1378" y="1388"/>
                </a:lnTo>
                <a:lnTo>
                  <a:pt x="1386" y="1390"/>
                </a:lnTo>
                <a:lnTo>
                  <a:pt x="1386" y="1390"/>
                </a:lnTo>
                <a:lnTo>
                  <a:pt x="1396" y="1398"/>
                </a:lnTo>
                <a:lnTo>
                  <a:pt x="1402" y="1404"/>
                </a:lnTo>
                <a:lnTo>
                  <a:pt x="1408" y="1412"/>
                </a:lnTo>
                <a:lnTo>
                  <a:pt x="1412" y="1420"/>
                </a:lnTo>
                <a:lnTo>
                  <a:pt x="1414" y="1436"/>
                </a:lnTo>
                <a:lnTo>
                  <a:pt x="1414" y="1452"/>
                </a:lnTo>
                <a:lnTo>
                  <a:pt x="1414" y="1470"/>
                </a:lnTo>
                <a:lnTo>
                  <a:pt x="1418" y="1486"/>
                </a:lnTo>
                <a:lnTo>
                  <a:pt x="1420" y="1494"/>
                </a:lnTo>
                <a:lnTo>
                  <a:pt x="1426" y="1502"/>
                </a:lnTo>
                <a:lnTo>
                  <a:pt x="1432" y="1508"/>
                </a:lnTo>
                <a:lnTo>
                  <a:pt x="1442" y="1516"/>
                </a:lnTo>
                <a:lnTo>
                  <a:pt x="1442" y="1516"/>
                </a:lnTo>
                <a:lnTo>
                  <a:pt x="1452" y="1520"/>
                </a:lnTo>
                <a:lnTo>
                  <a:pt x="1462" y="1522"/>
                </a:lnTo>
                <a:lnTo>
                  <a:pt x="1472" y="1522"/>
                </a:lnTo>
                <a:lnTo>
                  <a:pt x="1484" y="1522"/>
                </a:lnTo>
                <a:lnTo>
                  <a:pt x="1494" y="1518"/>
                </a:lnTo>
                <a:lnTo>
                  <a:pt x="1504" y="1514"/>
                </a:lnTo>
                <a:lnTo>
                  <a:pt x="1526" y="1500"/>
                </a:lnTo>
                <a:lnTo>
                  <a:pt x="1544" y="1484"/>
                </a:lnTo>
                <a:lnTo>
                  <a:pt x="1562" y="1466"/>
                </a:lnTo>
                <a:lnTo>
                  <a:pt x="1576" y="1448"/>
                </a:lnTo>
                <a:lnTo>
                  <a:pt x="1586" y="1432"/>
                </a:lnTo>
                <a:lnTo>
                  <a:pt x="1586" y="1432"/>
                </a:lnTo>
                <a:lnTo>
                  <a:pt x="1596" y="1416"/>
                </a:lnTo>
                <a:lnTo>
                  <a:pt x="1604" y="1394"/>
                </a:lnTo>
                <a:lnTo>
                  <a:pt x="1610" y="1370"/>
                </a:lnTo>
                <a:lnTo>
                  <a:pt x="1614" y="1346"/>
                </a:lnTo>
                <a:lnTo>
                  <a:pt x="1616" y="1322"/>
                </a:lnTo>
                <a:lnTo>
                  <a:pt x="1614" y="1310"/>
                </a:lnTo>
                <a:lnTo>
                  <a:pt x="1612" y="1298"/>
                </a:lnTo>
                <a:lnTo>
                  <a:pt x="1608" y="1288"/>
                </a:lnTo>
                <a:lnTo>
                  <a:pt x="1602" y="1280"/>
                </a:lnTo>
                <a:lnTo>
                  <a:pt x="1594" y="1272"/>
                </a:lnTo>
                <a:lnTo>
                  <a:pt x="1586" y="1266"/>
                </a:lnTo>
                <a:lnTo>
                  <a:pt x="1586" y="1266"/>
                </a:lnTo>
                <a:lnTo>
                  <a:pt x="1574" y="1262"/>
                </a:lnTo>
                <a:lnTo>
                  <a:pt x="1566" y="1258"/>
                </a:lnTo>
                <a:lnTo>
                  <a:pt x="1556" y="1258"/>
                </a:lnTo>
                <a:lnTo>
                  <a:pt x="1548" y="1260"/>
                </a:lnTo>
                <a:lnTo>
                  <a:pt x="1532" y="1266"/>
                </a:lnTo>
                <a:lnTo>
                  <a:pt x="1518" y="1274"/>
                </a:lnTo>
                <a:lnTo>
                  <a:pt x="1504" y="1282"/>
                </a:lnTo>
                <a:lnTo>
                  <a:pt x="1488" y="1288"/>
                </a:lnTo>
                <a:lnTo>
                  <a:pt x="1480" y="1288"/>
                </a:lnTo>
                <a:lnTo>
                  <a:pt x="1470" y="1288"/>
                </a:lnTo>
                <a:lnTo>
                  <a:pt x="1460" y="1286"/>
                </a:lnTo>
                <a:lnTo>
                  <a:pt x="1450" y="1280"/>
                </a:lnTo>
                <a:lnTo>
                  <a:pt x="1450" y="1280"/>
                </a:lnTo>
                <a:lnTo>
                  <a:pt x="1444" y="1274"/>
                </a:lnTo>
                <a:lnTo>
                  <a:pt x="1438" y="1266"/>
                </a:lnTo>
                <a:lnTo>
                  <a:pt x="1436" y="1256"/>
                </a:lnTo>
                <a:lnTo>
                  <a:pt x="1436" y="1244"/>
                </a:lnTo>
                <a:lnTo>
                  <a:pt x="1438" y="1220"/>
                </a:lnTo>
                <a:lnTo>
                  <a:pt x="1444" y="1198"/>
                </a:lnTo>
                <a:lnTo>
                  <a:pt x="1598" y="930"/>
                </a:lnTo>
                <a:lnTo>
                  <a:pt x="1600" y="926"/>
                </a:lnTo>
                <a:lnTo>
                  <a:pt x="1596" y="926"/>
                </a:lnTo>
                <a:lnTo>
                  <a:pt x="1462" y="694"/>
                </a:lnTo>
                <a:lnTo>
                  <a:pt x="1462" y="694"/>
                </a:lnTo>
                <a:lnTo>
                  <a:pt x="1446" y="678"/>
                </a:lnTo>
                <a:lnTo>
                  <a:pt x="1426" y="664"/>
                </a:lnTo>
                <a:lnTo>
                  <a:pt x="1414" y="658"/>
                </a:lnTo>
                <a:lnTo>
                  <a:pt x="1404" y="656"/>
                </a:lnTo>
                <a:lnTo>
                  <a:pt x="1394" y="654"/>
                </a:lnTo>
                <a:lnTo>
                  <a:pt x="1386" y="658"/>
                </a:lnTo>
                <a:lnTo>
                  <a:pt x="1386" y="658"/>
                </a:lnTo>
                <a:lnTo>
                  <a:pt x="1376" y="664"/>
                </a:lnTo>
                <a:lnTo>
                  <a:pt x="1368" y="672"/>
                </a:lnTo>
                <a:lnTo>
                  <a:pt x="1364" y="678"/>
                </a:lnTo>
                <a:lnTo>
                  <a:pt x="1360" y="686"/>
                </a:lnTo>
                <a:lnTo>
                  <a:pt x="1358" y="702"/>
                </a:lnTo>
                <a:lnTo>
                  <a:pt x="1358" y="720"/>
                </a:lnTo>
                <a:lnTo>
                  <a:pt x="1358" y="736"/>
                </a:lnTo>
                <a:lnTo>
                  <a:pt x="1354" y="752"/>
                </a:lnTo>
                <a:lnTo>
                  <a:pt x="1352" y="760"/>
                </a:lnTo>
                <a:lnTo>
                  <a:pt x="1346" y="768"/>
                </a:lnTo>
                <a:lnTo>
                  <a:pt x="1340" y="776"/>
                </a:lnTo>
                <a:lnTo>
                  <a:pt x="1330" y="782"/>
                </a:lnTo>
                <a:lnTo>
                  <a:pt x="1330" y="782"/>
                </a:lnTo>
                <a:lnTo>
                  <a:pt x="1320" y="786"/>
                </a:lnTo>
                <a:lnTo>
                  <a:pt x="1310" y="790"/>
                </a:lnTo>
                <a:lnTo>
                  <a:pt x="1300" y="790"/>
                </a:lnTo>
                <a:lnTo>
                  <a:pt x="1288" y="788"/>
                </a:lnTo>
                <a:lnTo>
                  <a:pt x="1278" y="784"/>
                </a:lnTo>
                <a:lnTo>
                  <a:pt x="1268" y="780"/>
                </a:lnTo>
                <a:lnTo>
                  <a:pt x="1246" y="768"/>
                </a:lnTo>
                <a:lnTo>
                  <a:pt x="1228" y="752"/>
                </a:lnTo>
                <a:lnTo>
                  <a:pt x="1210" y="734"/>
                </a:lnTo>
                <a:lnTo>
                  <a:pt x="1196" y="716"/>
                </a:lnTo>
                <a:lnTo>
                  <a:pt x="1186" y="700"/>
                </a:lnTo>
                <a:lnTo>
                  <a:pt x="1186" y="700"/>
                </a:lnTo>
                <a:lnTo>
                  <a:pt x="1176" y="682"/>
                </a:lnTo>
                <a:lnTo>
                  <a:pt x="1168" y="660"/>
                </a:lnTo>
                <a:lnTo>
                  <a:pt x="1162" y="638"/>
                </a:lnTo>
                <a:lnTo>
                  <a:pt x="1156" y="612"/>
                </a:lnTo>
                <a:lnTo>
                  <a:pt x="1156" y="588"/>
                </a:lnTo>
                <a:lnTo>
                  <a:pt x="1158" y="576"/>
                </a:lnTo>
                <a:lnTo>
                  <a:pt x="1160" y="566"/>
                </a:lnTo>
                <a:lnTo>
                  <a:pt x="1164" y="556"/>
                </a:lnTo>
                <a:lnTo>
                  <a:pt x="1170" y="546"/>
                </a:lnTo>
                <a:lnTo>
                  <a:pt x="1178" y="538"/>
                </a:lnTo>
                <a:lnTo>
                  <a:pt x="1186" y="532"/>
                </a:lnTo>
                <a:lnTo>
                  <a:pt x="1186" y="532"/>
                </a:lnTo>
                <a:lnTo>
                  <a:pt x="1198" y="528"/>
                </a:lnTo>
                <a:lnTo>
                  <a:pt x="1206" y="526"/>
                </a:lnTo>
                <a:lnTo>
                  <a:pt x="1216" y="524"/>
                </a:lnTo>
                <a:lnTo>
                  <a:pt x="1224" y="526"/>
                </a:lnTo>
                <a:lnTo>
                  <a:pt x="1240" y="532"/>
                </a:lnTo>
                <a:lnTo>
                  <a:pt x="1254" y="540"/>
                </a:lnTo>
                <a:lnTo>
                  <a:pt x="1268" y="548"/>
                </a:lnTo>
                <a:lnTo>
                  <a:pt x="1284" y="554"/>
                </a:lnTo>
                <a:lnTo>
                  <a:pt x="1292" y="556"/>
                </a:lnTo>
                <a:lnTo>
                  <a:pt x="1302" y="554"/>
                </a:lnTo>
                <a:lnTo>
                  <a:pt x="1312" y="552"/>
                </a:lnTo>
                <a:lnTo>
                  <a:pt x="1322" y="546"/>
                </a:lnTo>
                <a:lnTo>
                  <a:pt x="1322" y="546"/>
                </a:lnTo>
                <a:lnTo>
                  <a:pt x="1328" y="540"/>
                </a:lnTo>
                <a:lnTo>
                  <a:pt x="1334" y="532"/>
                </a:lnTo>
                <a:lnTo>
                  <a:pt x="1336" y="522"/>
                </a:lnTo>
                <a:lnTo>
                  <a:pt x="1336" y="510"/>
                </a:lnTo>
                <a:lnTo>
                  <a:pt x="1334" y="484"/>
                </a:lnTo>
                <a:lnTo>
                  <a:pt x="1328" y="462"/>
                </a:lnTo>
                <a:lnTo>
                  <a:pt x="1198" y="238"/>
                </a:lnTo>
                <a:lnTo>
                  <a:pt x="1198" y="238"/>
                </a:lnTo>
                <a:lnTo>
                  <a:pt x="924" y="238"/>
                </a:lnTo>
                <a:lnTo>
                  <a:pt x="924" y="238"/>
                </a:lnTo>
                <a:lnTo>
                  <a:pt x="902" y="230"/>
                </a:lnTo>
                <a:lnTo>
                  <a:pt x="902" y="230"/>
                </a:lnTo>
                <a:lnTo>
                  <a:pt x="902" y="230"/>
                </a:lnTo>
                <a:lnTo>
                  <a:pt x="902" y="230"/>
                </a:lnTo>
                <a:lnTo>
                  <a:pt x="898" y="228"/>
                </a:lnTo>
                <a:lnTo>
                  <a:pt x="898" y="228"/>
                </a:lnTo>
                <a:lnTo>
                  <a:pt x="896" y="226"/>
                </a:lnTo>
                <a:lnTo>
                  <a:pt x="896" y="226"/>
                </a:lnTo>
                <a:lnTo>
                  <a:pt x="894" y="226"/>
                </a:lnTo>
                <a:lnTo>
                  <a:pt x="894" y="226"/>
                </a:lnTo>
                <a:lnTo>
                  <a:pt x="892" y="224"/>
                </a:lnTo>
                <a:lnTo>
                  <a:pt x="892" y="224"/>
                </a:lnTo>
                <a:lnTo>
                  <a:pt x="890" y="224"/>
                </a:lnTo>
                <a:lnTo>
                  <a:pt x="890" y="224"/>
                </a:lnTo>
                <a:lnTo>
                  <a:pt x="888" y="222"/>
                </a:lnTo>
                <a:lnTo>
                  <a:pt x="888" y="222"/>
                </a:lnTo>
                <a:lnTo>
                  <a:pt x="886" y="220"/>
                </a:lnTo>
                <a:lnTo>
                  <a:pt x="886" y="220"/>
                </a:lnTo>
                <a:lnTo>
                  <a:pt x="884" y="220"/>
                </a:lnTo>
                <a:lnTo>
                  <a:pt x="884" y="220"/>
                </a:lnTo>
                <a:lnTo>
                  <a:pt x="882" y="218"/>
                </a:lnTo>
                <a:lnTo>
                  <a:pt x="882" y="218"/>
                </a:lnTo>
                <a:lnTo>
                  <a:pt x="880" y="216"/>
                </a:lnTo>
                <a:lnTo>
                  <a:pt x="880" y="216"/>
                </a:lnTo>
                <a:lnTo>
                  <a:pt x="878" y="214"/>
                </a:lnTo>
                <a:lnTo>
                  <a:pt x="878" y="214"/>
                </a:lnTo>
                <a:lnTo>
                  <a:pt x="876" y="212"/>
                </a:lnTo>
                <a:lnTo>
                  <a:pt x="876" y="212"/>
                </a:lnTo>
                <a:lnTo>
                  <a:pt x="876" y="212"/>
                </a:lnTo>
                <a:lnTo>
                  <a:pt x="876" y="212"/>
                </a:lnTo>
                <a:lnTo>
                  <a:pt x="874" y="210"/>
                </a:lnTo>
                <a:lnTo>
                  <a:pt x="874" y="210"/>
                </a:lnTo>
                <a:lnTo>
                  <a:pt x="874" y="208"/>
                </a:lnTo>
                <a:lnTo>
                  <a:pt x="874" y="208"/>
                </a:lnTo>
                <a:lnTo>
                  <a:pt x="872" y="206"/>
                </a:lnTo>
                <a:lnTo>
                  <a:pt x="872" y="206"/>
                </a:lnTo>
                <a:lnTo>
                  <a:pt x="872" y="206"/>
                </a:lnTo>
                <a:lnTo>
                  <a:pt x="872" y="206"/>
                </a:lnTo>
                <a:lnTo>
                  <a:pt x="870" y="204"/>
                </a:lnTo>
                <a:lnTo>
                  <a:pt x="870" y="204"/>
                </a:lnTo>
                <a:lnTo>
                  <a:pt x="870" y="202"/>
                </a:lnTo>
                <a:lnTo>
                  <a:pt x="870" y="202"/>
                </a:lnTo>
                <a:lnTo>
                  <a:pt x="868" y="200"/>
                </a:lnTo>
                <a:lnTo>
                  <a:pt x="868" y="200"/>
                </a:lnTo>
                <a:lnTo>
                  <a:pt x="868" y="198"/>
                </a:lnTo>
                <a:lnTo>
                  <a:pt x="868" y="198"/>
                </a:lnTo>
                <a:lnTo>
                  <a:pt x="868" y="194"/>
                </a:lnTo>
                <a:lnTo>
                  <a:pt x="868" y="194"/>
                </a:lnTo>
                <a:lnTo>
                  <a:pt x="868" y="194"/>
                </a:lnTo>
                <a:lnTo>
                  <a:pt x="868" y="194"/>
                </a:lnTo>
                <a:lnTo>
                  <a:pt x="868" y="194"/>
                </a:lnTo>
                <a:lnTo>
                  <a:pt x="868" y="194"/>
                </a:lnTo>
                <a:lnTo>
                  <a:pt x="868" y="194"/>
                </a:lnTo>
                <a:lnTo>
                  <a:pt x="870" y="182"/>
                </a:lnTo>
                <a:lnTo>
                  <a:pt x="872" y="172"/>
                </a:lnTo>
                <a:lnTo>
                  <a:pt x="876" y="164"/>
                </a:lnTo>
                <a:lnTo>
                  <a:pt x="880" y="158"/>
                </a:lnTo>
                <a:lnTo>
                  <a:pt x="894" y="148"/>
                </a:lnTo>
                <a:lnTo>
                  <a:pt x="908" y="138"/>
                </a:lnTo>
                <a:lnTo>
                  <a:pt x="922" y="130"/>
                </a:lnTo>
                <a:lnTo>
                  <a:pt x="936" y="120"/>
                </a:lnTo>
                <a:lnTo>
                  <a:pt x="940" y="114"/>
                </a:lnTo>
                <a:lnTo>
                  <a:pt x="944" y="106"/>
                </a:lnTo>
                <a:lnTo>
                  <a:pt x="948" y="96"/>
                </a:lnTo>
                <a:lnTo>
                  <a:pt x="948" y="84"/>
                </a:lnTo>
                <a:lnTo>
                  <a:pt x="948" y="84"/>
                </a:lnTo>
                <a:lnTo>
                  <a:pt x="948" y="74"/>
                </a:lnTo>
                <a:lnTo>
                  <a:pt x="944" y="64"/>
                </a:lnTo>
                <a:lnTo>
                  <a:pt x="940" y="54"/>
                </a:lnTo>
                <a:lnTo>
                  <a:pt x="932" y="46"/>
                </a:lnTo>
                <a:lnTo>
                  <a:pt x="924" y="38"/>
                </a:lnTo>
                <a:lnTo>
                  <a:pt x="916" y="30"/>
                </a:lnTo>
                <a:lnTo>
                  <a:pt x="894" y="18"/>
                </a:lnTo>
                <a:lnTo>
                  <a:pt x="870" y="10"/>
                </a:lnTo>
                <a:lnTo>
                  <a:pt x="846" y="4"/>
                </a:lnTo>
                <a:lnTo>
                  <a:pt x="824" y="2"/>
                </a:lnTo>
                <a:lnTo>
                  <a:pt x="804" y="0"/>
                </a:lnTo>
                <a:lnTo>
                  <a:pt x="804" y="0"/>
                </a:lnTo>
                <a:lnTo>
                  <a:pt x="786" y="2"/>
                </a:lnTo>
                <a:lnTo>
                  <a:pt x="762" y="4"/>
                </a:lnTo>
                <a:lnTo>
                  <a:pt x="738" y="10"/>
                </a:lnTo>
                <a:lnTo>
                  <a:pt x="714" y="18"/>
                </a:lnTo>
                <a:lnTo>
                  <a:pt x="694" y="30"/>
                </a:lnTo>
                <a:lnTo>
                  <a:pt x="684" y="38"/>
                </a:lnTo>
                <a:lnTo>
                  <a:pt x="676" y="46"/>
                </a:lnTo>
                <a:lnTo>
                  <a:pt x="670" y="54"/>
                </a:lnTo>
                <a:lnTo>
                  <a:pt x="664" y="64"/>
                </a:lnTo>
                <a:lnTo>
                  <a:pt x="662" y="74"/>
                </a:lnTo>
                <a:lnTo>
                  <a:pt x="660" y="84"/>
                </a:lnTo>
                <a:lnTo>
                  <a:pt x="660" y="84"/>
                </a:lnTo>
                <a:lnTo>
                  <a:pt x="662" y="96"/>
                </a:lnTo>
                <a:lnTo>
                  <a:pt x="664" y="106"/>
                </a:lnTo>
                <a:lnTo>
                  <a:pt x="668" y="114"/>
                </a:lnTo>
                <a:lnTo>
                  <a:pt x="674" y="120"/>
                </a:lnTo>
                <a:lnTo>
                  <a:pt x="686" y="130"/>
                </a:lnTo>
                <a:lnTo>
                  <a:pt x="700" y="138"/>
                </a:lnTo>
                <a:lnTo>
                  <a:pt x="716" y="148"/>
                </a:lnTo>
                <a:lnTo>
                  <a:pt x="728" y="158"/>
                </a:lnTo>
                <a:lnTo>
                  <a:pt x="734" y="164"/>
                </a:lnTo>
                <a:lnTo>
                  <a:pt x="736" y="172"/>
                </a:lnTo>
                <a:lnTo>
                  <a:pt x="740" y="182"/>
                </a:lnTo>
                <a:lnTo>
                  <a:pt x="740" y="194"/>
                </a:lnTo>
                <a:lnTo>
                  <a:pt x="740" y="194"/>
                </a:lnTo>
                <a:lnTo>
                  <a:pt x="740" y="194"/>
                </a:lnTo>
                <a:lnTo>
                  <a:pt x="740" y="194"/>
                </a:lnTo>
                <a:lnTo>
                  <a:pt x="740" y="194"/>
                </a:lnTo>
                <a:lnTo>
                  <a:pt x="740" y="194"/>
                </a:lnTo>
                <a:lnTo>
                  <a:pt x="740" y="194"/>
                </a:lnTo>
                <a:lnTo>
                  <a:pt x="740" y="198"/>
                </a:lnTo>
                <a:lnTo>
                  <a:pt x="740" y="198"/>
                </a:lnTo>
                <a:lnTo>
                  <a:pt x="740" y="200"/>
                </a:lnTo>
                <a:lnTo>
                  <a:pt x="740" y="200"/>
                </a:lnTo>
                <a:lnTo>
                  <a:pt x="740" y="202"/>
                </a:lnTo>
                <a:lnTo>
                  <a:pt x="740" y="202"/>
                </a:lnTo>
                <a:lnTo>
                  <a:pt x="738" y="204"/>
                </a:lnTo>
                <a:lnTo>
                  <a:pt x="738" y="204"/>
                </a:lnTo>
                <a:lnTo>
                  <a:pt x="738" y="206"/>
                </a:lnTo>
                <a:lnTo>
                  <a:pt x="738" y="206"/>
                </a:lnTo>
                <a:lnTo>
                  <a:pt x="736" y="206"/>
                </a:lnTo>
                <a:lnTo>
                  <a:pt x="736" y="206"/>
                </a:lnTo>
                <a:lnTo>
                  <a:pt x="736" y="208"/>
                </a:lnTo>
                <a:lnTo>
                  <a:pt x="736" y="208"/>
                </a:lnTo>
                <a:lnTo>
                  <a:pt x="734" y="210"/>
                </a:lnTo>
                <a:lnTo>
                  <a:pt x="734" y="210"/>
                </a:lnTo>
                <a:lnTo>
                  <a:pt x="734" y="212"/>
                </a:lnTo>
                <a:lnTo>
                  <a:pt x="734" y="212"/>
                </a:lnTo>
                <a:lnTo>
                  <a:pt x="732" y="212"/>
                </a:lnTo>
                <a:lnTo>
                  <a:pt x="732" y="212"/>
                </a:lnTo>
                <a:lnTo>
                  <a:pt x="730" y="214"/>
                </a:lnTo>
                <a:lnTo>
                  <a:pt x="730" y="214"/>
                </a:lnTo>
                <a:lnTo>
                  <a:pt x="730" y="216"/>
                </a:lnTo>
                <a:lnTo>
                  <a:pt x="730" y="216"/>
                </a:lnTo>
                <a:lnTo>
                  <a:pt x="726" y="218"/>
                </a:lnTo>
                <a:lnTo>
                  <a:pt x="726" y="218"/>
                </a:lnTo>
                <a:lnTo>
                  <a:pt x="724" y="220"/>
                </a:lnTo>
                <a:lnTo>
                  <a:pt x="724" y="220"/>
                </a:lnTo>
                <a:lnTo>
                  <a:pt x="722" y="220"/>
                </a:lnTo>
                <a:lnTo>
                  <a:pt x="722" y="220"/>
                </a:lnTo>
                <a:lnTo>
                  <a:pt x="720" y="222"/>
                </a:lnTo>
                <a:lnTo>
                  <a:pt x="720" y="222"/>
                </a:lnTo>
                <a:lnTo>
                  <a:pt x="718" y="224"/>
                </a:lnTo>
                <a:lnTo>
                  <a:pt x="718" y="224"/>
                </a:lnTo>
                <a:lnTo>
                  <a:pt x="716" y="224"/>
                </a:lnTo>
                <a:lnTo>
                  <a:pt x="716" y="224"/>
                </a:lnTo>
                <a:lnTo>
                  <a:pt x="714" y="226"/>
                </a:lnTo>
                <a:lnTo>
                  <a:pt x="714" y="226"/>
                </a:lnTo>
                <a:lnTo>
                  <a:pt x="712" y="226"/>
                </a:lnTo>
                <a:lnTo>
                  <a:pt x="712" y="226"/>
                </a:lnTo>
                <a:lnTo>
                  <a:pt x="710" y="228"/>
                </a:lnTo>
                <a:lnTo>
                  <a:pt x="710" y="228"/>
                </a:lnTo>
                <a:lnTo>
                  <a:pt x="708" y="230"/>
                </a:lnTo>
                <a:lnTo>
                  <a:pt x="708" y="230"/>
                </a:lnTo>
                <a:lnTo>
                  <a:pt x="706" y="230"/>
                </a:lnTo>
                <a:lnTo>
                  <a:pt x="706" y="230"/>
                </a:lnTo>
                <a:lnTo>
                  <a:pt x="684" y="238"/>
                </a:lnTo>
                <a:lnTo>
                  <a:pt x="400" y="238"/>
                </a:lnTo>
                <a:lnTo>
                  <a:pt x="398" y="236"/>
                </a:lnTo>
                <a:lnTo>
                  <a:pt x="0" y="926"/>
                </a:lnTo>
                <a:lnTo>
                  <a:pt x="400" y="1618"/>
                </a:lnTo>
                <a:lnTo>
                  <a:pt x="1198" y="1618"/>
                </a:lnTo>
                <a:lnTo>
                  <a:pt x="1200" y="1618"/>
                </a:lnTo>
                <a:lnTo>
                  <a:pt x="1312" y="142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8069" name="Freeform 5"/>
          <p:cNvSpPr>
            <a:spLocks/>
          </p:cNvSpPr>
          <p:nvPr/>
        </p:nvSpPr>
        <p:spPr bwMode="auto">
          <a:xfrm>
            <a:off x="2097088" y="2360613"/>
            <a:ext cx="1997075" cy="1717675"/>
          </a:xfrm>
          <a:custGeom>
            <a:avLst/>
            <a:gdLst/>
            <a:ahLst/>
            <a:cxnLst>
              <a:cxn ang="0">
                <a:pos x="694" y="1382"/>
              </a:cxn>
              <a:cxn ang="0">
                <a:pos x="710" y="1376"/>
              </a:cxn>
              <a:cxn ang="0">
                <a:pos x="714" y="1374"/>
              </a:cxn>
              <a:cxn ang="0">
                <a:pos x="720" y="1370"/>
              </a:cxn>
              <a:cxn ang="0">
                <a:pos x="724" y="1368"/>
              </a:cxn>
              <a:cxn ang="0">
                <a:pos x="730" y="1362"/>
              </a:cxn>
              <a:cxn ang="0">
                <a:pos x="734" y="1360"/>
              </a:cxn>
              <a:cxn ang="0">
                <a:pos x="736" y="1354"/>
              </a:cxn>
              <a:cxn ang="0">
                <a:pos x="738" y="1352"/>
              </a:cxn>
              <a:cxn ang="0">
                <a:pos x="740" y="1346"/>
              </a:cxn>
              <a:cxn ang="0">
                <a:pos x="740" y="1342"/>
              </a:cxn>
              <a:cxn ang="0">
                <a:pos x="716" y="1296"/>
              </a:cxn>
              <a:cxn ang="0">
                <a:pos x="664" y="1254"/>
              </a:cxn>
              <a:cxn ang="0">
                <a:pos x="660" y="1232"/>
              </a:cxn>
              <a:cxn ang="0">
                <a:pos x="676" y="1194"/>
              </a:cxn>
              <a:cxn ang="0">
                <a:pos x="762" y="1152"/>
              </a:cxn>
              <a:cxn ang="0">
                <a:pos x="846" y="1152"/>
              </a:cxn>
              <a:cxn ang="0">
                <a:pos x="932" y="1194"/>
              </a:cxn>
              <a:cxn ang="0">
                <a:pos x="948" y="1232"/>
              </a:cxn>
              <a:cxn ang="0">
                <a:pos x="944" y="1254"/>
              </a:cxn>
              <a:cxn ang="0">
                <a:pos x="894" y="1296"/>
              </a:cxn>
              <a:cxn ang="0">
                <a:pos x="868" y="1342"/>
              </a:cxn>
              <a:cxn ang="0">
                <a:pos x="868" y="1346"/>
              </a:cxn>
              <a:cxn ang="0">
                <a:pos x="870" y="1352"/>
              </a:cxn>
              <a:cxn ang="0">
                <a:pos x="872" y="1354"/>
              </a:cxn>
              <a:cxn ang="0">
                <a:pos x="876" y="1360"/>
              </a:cxn>
              <a:cxn ang="0">
                <a:pos x="878" y="1362"/>
              </a:cxn>
              <a:cxn ang="0">
                <a:pos x="884" y="1368"/>
              </a:cxn>
              <a:cxn ang="0">
                <a:pos x="888" y="1370"/>
              </a:cxn>
              <a:cxn ang="0">
                <a:pos x="894" y="1374"/>
              </a:cxn>
              <a:cxn ang="0">
                <a:pos x="898" y="1376"/>
              </a:cxn>
              <a:cxn ang="0">
                <a:pos x="914" y="1382"/>
              </a:cxn>
              <a:cxn ang="0">
                <a:pos x="1322" y="1172"/>
              </a:cxn>
              <a:cxn ang="0">
                <a:pos x="1326" y="1104"/>
              </a:cxn>
              <a:cxn ang="0">
                <a:pos x="1294" y="1080"/>
              </a:cxn>
              <a:cxn ang="0">
                <a:pos x="1232" y="1104"/>
              </a:cxn>
              <a:cxn ang="0">
                <a:pos x="1180" y="1102"/>
              </a:cxn>
              <a:cxn ang="0">
                <a:pos x="1154" y="1070"/>
              </a:cxn>
              <a:cxn ang="0">
                <a:pos x="1162" y="974"/>
              </a:cxn>
              <a:cxn ang="0">
                <a:pos x="1204" y="902"/>
              </a:cxn>
              <a:cxn ang="0">
                <a:pos x="1282" y="848"/>
              </a:cxn>
              <a:cxn ang="0">
                <a:pos x="1324" y="854"/>
              </a:cxn>
              <a:cxn ang="0">
                <a:pos x="1350" y="900"/>
              </a:cxn>
              <a:cxn ang="0">
                <a:pos x="1362" y="964"/>
              </a:cxn>
              <a:cxn ang="0">
                <a:pos x="1398" y="980"/>
              </a:cxn>
              <a:cxn ang="0">
                <a:pos x="1598" y="696"/>
              </a:cxn>
              <a:cxn ang="0">
                <a:pos x="1432" y="382"/>
              </a:cxn>
              <a:cxn ang="0">
                <a:pos x="1446" y="342"/>
              </a:cxn>
              <a:cxn ang="0">
                <a:pos x="1500" y="340"/>
              </a:cxn>
              <a:cxn ang="0">
                <a:pos x="1562" y="364"/>
              </a:cxn>
              <a:cxn ang="0">
                <a:pos x="1596" y="346"/>
              </a:cxn>
              <a:cxn ang="0">
                <a:pos x="1612" y="296"/>
              </a:cxn>
              <a:cxn ang="0">
                <a:pos x="1582" y="198"/>
              </a:cxn>
              <a:cxn ang="0">
                <a:pos x="1500" y="116"/>
              </a:cxn>
              <a:cxn ang="0">
                <a:pos x="1448" y="110"/>
              </a:cxn>
              <a:cxn ang="0">
                <a:pos x="1416" y="138"/>
              </a:cxn>
              <a:cxn ang="0">
                <a:pos x="1412" y="182"/>
              </a:cxn>
              <a:cxn ang="0">
                <a:pos x="1392" y="234"/>
              </a:cxn>
              <a:cxn ang="0">
                <a:pos x="1360" y="240"/>
              </a:cxn>
              <a:cxn ang="0">
                <a:pos x="400" y="0"/>
              </a:cxn>
            </a:cxnLst>
            <a:rect l="0" t="0" r="r" b="b"/>
            <a:pathLst>
              <a:path w="1612" h="1386">
                <a:moveTo>
                  <a:pt x="674" y="1382"/>
                </a:moveTo>
                <a:lnTo>
                  <a:pt x="674" y="1382"/>
                </a:lnTo>
                <a:lnTo>
                  <a:pt x="670" y="1382"/>
                </a:lnTo>
                <a:lnTo>
                  <a:pt x="694" y="1382"/>
                </a:lnTo>
                <a:lnTo>
                  <a:pt x="694" y="1382"/>
                </a:lnTo>
                <a:lnTo>
                  <a:pt x="706" y="1378"/>
                </a:lnTo>
                <a:lnTo>
                  <a:pt x="706" y="1378"/>
                </a:lnTo>
                <a:lnTo>
                  <a:pt x="708" y="1378"/>
                </a:lnTo>
                <a:lnTo>
                  <a:pt x="708" y="1378"/>
                </a:lnTo>
                <a:lnTo>
                  <a:pt x="710" y="1376"/>
                </a:lnTo>
                <a:lnTo>
                  <a:pt x="710" y="1376"/>
                </a:lnTo>
                <a:lnTo>
                  <a:pt x="712" y="1374"/>
                </a:lnTo>
                <a:lnTo>
                  <a:pt x="712" y="1374"/>
                </a:lnTo>
                <a:lnTo>
                  <a:pt x="714" y="1374"/>
                </a:lnTo>
                <a:lnTo>
                  <a:pt x="714" y="1374"/>
                </a:lnTo>
                <a:lnTo>
                  <a:pt x="716" y="1372"/>
                </a:lnTo>
                <a:lnTo>
                  <a:pt x="716" y="1372"/>
                </a:lnTo>
                <a:lnTo>
                  <a:pt x="718" y="1372"/>
                </a:lnTo>
                <a:lnTo>
                  <a:pt x="718" y="1372"/>
                </a:lnTo>
                <a:lnTo>
                  <a:pt x="720" y="1370"/>
                </a:lnTo>
                <a:lnTo>
                  <a:pt x="720" y="1370"/>
                </a:lnTo>
                <a:lnTo>
                  <a:pt x="722" y="1368"/>
                </a:lnTo>
                <a:lnTo>
                  <a:pt x="722" y="1368"/>
                </a:lnTo>
                <a:lnTo>
                  <a:pt x="724" y="1368"/>
                </a:lnTo>
                <a:lnTo>
                  <a:pt x="724" y="1368"/>
                </a:lnTo>
                <a:lnTo>
                  <a:pt x="726" y="1366"/>
                </a:lnTo>
                <a:lnTo>
                  <a:pt x="726" y="1366"/>
                </a:lnTo>
                <a:lnTo>
                  <a:pt x="730" y="1364"/>
                </a:lnTo>
                <a:lnTo>
                  <a:pt x="730" y="1364"/>
                </a:lnTo>
                <a:lnTo>
                  <a:pt x="730" y="1362"/>
                </a:lnTo>
                <a:lnTo>
                  <a:pt x="730" y="1362"/>
                </a:lnTo>
                <a:lnTo>
                  <a:pt x="732" y="1360"/>
                </a:lnTo>
                <a:lnTo>
                  <a:pt x="732" y="1360"/>
                </a:lnTo>
                <a:lnTo>
                  <a:pt x="734" y="1360"/>
                </a:lnTo>
                <a:lnTo>
                  <a:pt x="734" y="1360"/>
                </a:lnTo>
                <a:lnTo>
                  <a:pt x="734" y="1358"/>
                </a:lnTo>
                <a:lnTo>
                  <a:pt x="734" y="1358"/>
                </a:lnTo>
                <a:lnTo>
                  <a:pt x="736" y="1356"/>
                </a:lnTo>
                <a:lnTo>
                  <a:pt x="736" y="1356"/>
                </a:lnTo>
                <a:lnTo>
                  <a:pt x="736" y="1354"/>
                </a:lnTo>
                <a:lnTo>
                  <a:pt x="736" y="1354"/>
                </a:lnTo>
                <a:lnTo>
                  <a:pt x="738" y="1354"/>
                </a:lnTo>
                <a:lnTo>
                  <a:pt x="738" y="1354"/>
                </a:lnTo>
                <a:lnTo>
                  <a:pt x="738" y="1352"/>
                </a:lnTo>
                <a:lnTo>
                  <a:pt x="738" y="1352"/>
                </a:lnTo>
                <a:lnTo>
                  <a:pt x="740" y="1350"/>
                </a:lnTo>
                <a:lnTo>
                  <a:pt x="740" y="1350"/>
                </a:lnTo>
                <a:lnTo>
                  <a:pt x="740" y="1348"/>
                </a:lnTo>
                <a:lnTo>
                  <a:pt x="740" y="1348"/>
                </a:lnTo>
                <a:lnTo>
                  <a:pt x="740" y="1346"/>
                </a:lnTo>
                <a:lnTo>
                  <a:pt x="740" y="1346"/>
                </a:lnTo>
                <a:lnTo>
                  <a:pt x="740" y="1342"/>
                </a:lnTo>
                <a:lnTo>
                  <a:pt x="740" y="1342"/>
                </a:lnTo>
                <a:lnTo>
                  <a:pt x="740" y="1342"/>
                </a:lnTo>
                <a:lnTo>
                  <a:pt x="740" y="1342"/>
                </a:lnTo>
                <a:lnTo>
                  <a:pt x="740" y="1330"/>
                </a:lnTo>
                <a:lnTo>
                  <a:pt x="736" y="1320"/>
                </a:lnTo>
                <a:lnTo>
                  <a:pt x="734" y="1312"/>
                </a:lnTo>
                <a:lnTo>
                  <a:pt x="728" y="1306"/>
                </a:lnTo>
                <a:lnTo>
                  <a:pt x="716" y="1296"/>
                </a:lnTo>
                <a:lnTo>
                  <a:pt x="700" y="1286"/>
                </a:lnTo>
                <a:lnTo>
                  <a:pt x="686" y="1278"/>
                </a:lnTo>
                <a:lnTo>
                  <a:pt x="674" y="1268"/>
                </a:lnTo>
                <a:lnTo>
                  <a:pt x="668" y="1262"/>
                </a:lnTo>
                <a:lnTo>
                  <a:pt x="664" y="1254"/>
                </a:lnTo>
                <a:lnTo>
                  <a:pt x="662" y="1244"/>
                </a:lnTo>
                <a:lnTo>
                  <a:pt x="660" y="1232"/>
                </a:lnTo>
                <a:lnTo>
                  <a:pt x="660" y="1232"/>
                </a:lnTo>
                <a:lnTo>
                  <a:pt x="660" y="1232"/>
                </a:lnTo>
                <a:lnTo>
                  <a:pt x="660" y="1232"/>
                </a:lnTo>
                <a:lnTo>
                  <a:pt x="660" y="1232"/>
                </a:lnTo>
                <a:lnTo>
                  <a:pt x="662" y="1222"/>
                </a:lnTo>
                <a:lnTo>
                  <a:pt x="664" y="1212"/>
                </a:lnTo>
                <a:lnTo>
                  <a:pt x="670" y="1202"/>
                </a:lnTo>
                <a:lnTo>
                  <a:pt x="676" y="1194"/>
                </a:lnTo>
                <a:lnTo>
                  <a:pt x="684" y="1186"/>
                </a:lnTo>
                <a:lnTo>
                  <a:pt x="694" y="1178"/>
                </a:lnTo>
                <a:lnTo>
                  <a:pt x="714" y="1166"/>
                </a:lnTo>
                <a:lnTo>
                  <a:pt x="738" y="1158"/>
                </a:lnTo>
                <a:lnTo>
                  <a:pt x="762" y="1152"/>
                </a:lnTo>
                <a:lnTo>
                  <a:pt x="786" y="1150"/>
                </a:lnTo>
                <a:lnTo>
                  <a:pt x="804" y="1148"/>
                </a:lnTo>
                <a:lnTo>
                  <a:pt x="804" y="1148"/>
                </a:lnTo>
                <a:lnTo>
                  <a:pt x="824" y="1150"/>
                </a:lnTo>
                <a:lnTo>
                  <a:pt x="846" y="1152"/>
                </a:lnTo>
                <a:lnTo>
                  <a:pt x="870" y="1158"/>
                </a:lnTo>
                <a:lnTo>
                  <a:pt x="894" y="1166"/>
                </a:lnTo>
                <a:lnTo>
                  <a:pt x="916" y="1178"/>
                </a:lnTo>
                <a:lnTo>
                  <a:pt x="924" y="1186"/>
                </a:lnTo>
                <a:lnTo>
                  <a:pt x="932" y="1194"/>
                </a:lnTo>
                <a:lnTo>
                  <a:pt x="940" y="1202"/>
                </a:lnTo>
                <a:lnTo>
                  <a:pt x="944" y="1212"/>
                </a:lnTo>
                <a:lnTo>
                  <a:pt x="948" y="1222"/>
                </a:lnTo>
                <a:lnTo>
                  <a:pt x="948" y="1232"/>
                </a:lnTo>
                <a:lnTo>
                  <a:pt x="948" y="1232"/>
                </a:lnTo>
                <a:lnTo>
                  <a:pt x="948" y="1232"/>
                </a:lnTo>
                <a:lnTo>
                  <a:pt x="948" y="1232"/>
                </a:lnTo>
                <a:lnTo>
                  <a:pt x="948" y="1232"/>
                </a:lnTo>
                <a:lnTo>
                  <a:pt x="948" y="1244"/>
                </a:lnTo>
                <a:lnTo>
                  <a:pt x="944" y="1254"/>
                </a:lnTo>
                <a:lnTo>
                  <a:pt x="940" y="1262"/>
                </a:lnTo>
                <a:lnTo>
                  <a:pt x="936" y="1268"/>
                </a:lnTo>
                <a:lnTo>
                  <a:pt x="922" y="1278"/>
                </a:lnTo>
                <a:lnTo>
                  <a:pt x="908" y="1286"/>
                </a:lnTo>
                <a:lnTo>
                  <a:pt x="894" y="1296"/>
                </a:lnTo>
                <a:lnTo>
                  <a:pt x="880" y="1306"/>
                </a:lnTo>
                <a:lnTo>
                  <a:pt x="876" y="1312"/>
                </a:lnTo>
                <a:lnTo>
                  <a:pt x="872" y="1320"/>
                </a:lnTo>
                <a:lnTo>
                  <a:pt x="870" y="1330"/>
                </a:lnTo>
                <a:lnTo>
                  <a:pt x="868" y="1342"/>
                </a:lnTo>
                <a:lnTo>
                  <a:pt x="868" y="1342"/>
                </a:lnTo>
                <a:lnTo>
                  <a:pt x="868" y="1342"/>
                </a:lnTo>
                <a:lnTo>
                  <a:pt x="868" y="1342"/>
                </a:lnTo>
                <a:lnTo>
                  <a:pt x="868" y="1346"/>
                </a:lnTo>
                <a:lnTo>
                  <a:pt x="868" y="1346"/>
                </a:lnTo>
                <a:lnTo>
                  <a:pt x="868" y="1348"/>
                </a:lnTo>
                <a:lnTo>
                  <a:pt x="868" y="1348"/>
                </a:lnTo>
                <a:lnTo>
                  <a:pt x="870" y="1350"/>
                </a:lnTo>
                <a:lnTo>
                  <a:pt x="870" y="1350"/>
                </a:lnTo>
                <a:lnTo>
                  <a:pt x="870" y="1352"/>
                </a:lnTo>
                <a:lnTo>
                  <a:pt x="870" y="1352"/>
                </a:lnTo>
                <a:lnTo>
                  <a:pt x="872" y="1354"/>
                </a:lnTo>
                <a:lnTo>
                  <a:pt x="872" y="1354"/>
                </a:lnTo>
                <a:lnTo>
                  <a:pt x="872" y="1354"/>
                </a:lnTo>
                <a:lnTo>
                  <a:pt x="872" y="1354"/>
                </a:lnTo>
                <a:lnTo>
                  <a:pt x="874" y="1356"/>
                </a:lnTo>
                <a:lnTo>
                  <a:pt x="874" y="1356"/>
                </a:lnTo>
                <a:lnTo>
                  <a:pt x="874" y="1358"/>
                </a:lnTo>
                <a:lnTo>
                  <a:pt x="874" y="1358"/>
                </a:lnTo>
                <a:lnTo>
                  <a:pt x="876" y="1360"/>
                </a:lnTo>
                <a:lnTo>
                  <a:pt x="876" y="1360"/>
                </a:lnTo>
                <a:lnTo>
                  <a:pt x="876" y="1360"/>
                </a:lnTo>
                <a:lnTo>
                  <a:pt x="876" y="1360"/>
                </a:lnTo>
                <a:lnTo>
                  <a:pt x="878" y="1362"/>
                </a:lnTo>
                <a:lnTo>
                  <a:pt x="878" y="1362"/>
                </a:lnTo>
                <a:lnTo>
                  <a:pt x="880" y="1364"/>
                </a:lnTo>
                <a:lnTo>
                  <a:pt x="880" y="1364"/>
                </a:lnTo>
                <a:lnTo>
                  <a:pt x="882" y="1366"/>
                </a:lnTo>
                <a:lnTo>
                  <a:pt x="882" y="1366"/>
                </a:lnTo>
                <a:lnTo>
                  <a:pt x="884" y="1368"/>
                </a:lnTo>
                <a:lnTo>
                  <a:pt x="884" y="1368"/>
                </a:lnTo>
                <a:lnTo>
                  <a:pt x="886" y="1368"/>
                </a:lnTo>
                <a:lnTo>
                  <a:pt x="886" y="1368"/>
                </a:lnTo>
                <a:lnTo>
                  <a:pt x="888" y="1370"/>
                </a:lnTo>
                <a:lnTo>
                  <a:pt x="888" y="1370"/>
                </a:lnTo>
                <a:lnTo>
                  <a:pt x="890" y="1372"/>
                </a:lnTo>
                <a:lnTo>
                  <a:pt x="890" y="1372"/>
                </a:lnTo>
                <a:lnTo>
                  <a:pt x="892" y="1372"/>
                </a:lnTo>
                <a:lnTo>
                  <a:pt x="892" y="1372"/>
                </a:lnTo>
                <a:lnTo>
                  <a:pt x="894" y="1374"/>
                </a:lnTo>
                <a:lnTo>
                  <a:pt x="894" y="1374"/>
                </a:lnTo>
                <a:lnTo>
                  <a:pt x="896" y="1374"/>
                </a:lnTo>
                <a:lnTo>
                  <a:pt x="896" y="1374"/>
                </a:lnTo>
                <a:lnTo>
                  <a:pt x="898" y="1376"/>
                </a:lnTo>
                <a:lnTo>
                  <a:pt x="898" y="1376"/>
                </a:lnTo>
                <a:lnTo>
                  <a:pt x="902" y="1378"/>
                </a:lnTo>
                <a:lnTo>
                  <a:pt x="902" y="1378"/>
                </a:lnTo>
                <a:lnTo>
                  <a:pt x="902" y="1378"/>
                </a:lnTo>
                <a:lnTo>
                  <a:pt x="902" y="1378"/>
                </a:lnTo>
                <a:lnTo>
                  <a:pt x="914" y="1382"/>
                </a:lnTo>
                <a:lnTo>
                  <a:pt x="940" y="1382"/>
                </a:lnTo>
                <a:lnTo>
                  <a:pt x="940" y="1382"/>
                </a:lnTo>
                <a:lnTo>
                  <a:pt x="934" y="1382"/>
                </a:lnTo>
                <a:lnTo>
                  <a:pt x="1198" y="1386"/>
                </a:lnTo>
                <a:lnTo>
                  <a:pt x="1322" y="1172"/>
                </a:lnTo>
                <a:lnTo>
                  <a:pt x="1322" y="1172"/>
                </a:lnTo>
                <a:lnTo>
                  <a:pt x="1326" y="1150"/>
                </a:lnTo>
                <a:lnTo>
                  <a:pt x="1330" y="1126"/>
                </a:lnTo>
                <a:lnTo>
                  <a:pt x="1328" y="1114"/>
                </a:lnTo>
                <a:lnTo>
                  <a:pt x="1326" y="1104"/>
                </a:lnTo>
                <a:lnTo>
                  <a:pt x="1322" y="1094"/>
                </a:lnTo>
                <a:lnTo>
                  <a:pt x="1316" y="1088"/>
                </a:lnTo>
                <a:lnTo>
                  <a:pt x="1316" y="1088"/>
                </a:lnTo>
                <a:lnTo>
                  <a:pt x="1304" y="1084"/>
                </a:lnTo>
                <a:lnTo>
                  <a:pt x="1294" y="1080"/>
                </a:lnTo>
                <a:lnTo>
                  <a:pt x="1286" y="1080"/>
                </a:lnTo>
                <a:lnTo>
                  <a:pt x="1278" y="1082"/>
                </a:lnTo>
                <a:lnTo>
                  <a:pt x="1262" y="1086"/>
                </a:lnTo>
                <a:lnTo>
                  <a:pt x="1248" y="1096"/>
                </a:lnTo>
                <a:lnTo>
                  <a:pt x="1232" y="1104"/>
                </a:lnTo>
                <a:lnTo>
                  <a:pt x="1218" y="1110"/>
                </a:lnTo>
                <a:lnTo>
                  <a:pt x="1208" y="1110"/>
                </a:lnTo>
                <a:lnTo>
                  <a:pt x="1200" y="1110"/>
                </a:lnTo>
                <a:lnTo>
                  <a:pt x="1190" y="1108"/>
                </a:lnTo>
                <a:lnTo>
                  <a:pt x="1180" y="1102"/>
                </a:lnTo>
                <a:lnTo>
                  <a:pt x="1180" y="1102"/>
                </a:lnTo>
                <a:lnTo>
                  <a:pt x="1170" y="1096"/>
                </a:lnTo>
                <a:lnTo>
                  <a:pt x="1164" y="1088"/>
                </a:lnTo>
                <a:lnTo>
                  <a:pt x="1158" y="1080"/>
                </a:lnTo>
                <a:lnTo>
                  <a:pt x="1154" y="1070"/>
                </a:lnTo>
                <a:lnTo>
                  <a:pt x="1152" y="1060"/>
                </a:lnTo>
                <a:lnTo>
                  <a:pt x="1150" y="1048"/>
                </a:lnTo>
                <a:lnTo>
                  <a:pt x="1150" y="1024"/>
                </a:lnTo>
                <a:lnTo>
                  <a:pt x="1154" y="998"/>
                </a:lnTo>
                <a:lnTo>
                  <a:pt x="1162" y="974"/>
                </a:lnTo>
                <a:lnTo>
                  <a:pt x="1170" y="954"/>
                </a:lnTo>
                <a:lnTo>
                  <a:pt x="1180" y="936"/>
                </a:lnTo>
                <a:lnTo>
                  <a:pt x="1180" y="936"/>
                </a:lnTo>
                <a:lnTo>
                  <a:pt x="1190" y="920"/>
                </a:lnTo>
                <a:lnTo>
                  <a:pt x="1204" y="902"/>
                </a:lnTo>
                <a:lnTo>
                  <a:pt x="1220" y="884"/>
                </a:lnTo>
                <a:lnTo>
                  <a:pt x="1240" y="868"/>
                </a:lnTo>
                <a:lnTo>
                  <a:pt x="1260" y="856"/>
                </a:lnTo>
                <a:lnTo>
                  <a:pt x="1272" y="850"/>
                </a:lnTo>
                <a:lnTo>
                  <a:pt x="1282" y="848"/>
                </a:lnTo>
                <a:lnTo>
                  <a:pt x="1292" y="846"/>
                </a:lnTo>
                <a:lnTo>
                  <a:pt x="1304" y="846"/>
                </a:lnTo>
                <a:lnTo>
                  <a:pt x="1314" y="848"/>
                </a:lnTo>
                <a:lnTo>
                  <a:pt x="1324" y="854"/>
                </a:lnTo>
                <a:lnTo>
                  <a:pt x="1324" y="854"/>
                </a:lnTo>
                <a:lnTo>
                  <a:pt x="1334" y="860"/>
                </a:lnTo>
                <a:lnTo>
                  <a:pt x="1340" y="868"/>
                </a:lnTo>
                <a:lnTo>
                  <a:pt x="1346" y="874"/>
                </a:lnTo>
                <a:lnTo>
                  <a:pt x="1348" y="882"/>
                </a:lnTo>
                <a:lnTo>
                  <a:pt x="1350" y="900"/>
                </a:lnTo>
                <a:lnTo>
                  <a:pt x="1350" y="916"/>
                </a:lnTo>
                <a:lnTo>
                  <a:pt x="1350" y="932"/>
                </a:lnTo>
                <a:lnTo>
                  <a:pt x="1354" y="948"/>
                </a:lnTo>
                <a:lnTo>
                  <a:pt x="1358" y="956"/>
                </a:lnTo>
                <a:lnTo>
                  <a:pt x="1362" y="964"/>
                </a:lnTo>
                <a:lnTo>
                  <a:pt x="1370" y="972"/>
                </a:lnTo>
                <a:lnTo>
                  <a:pt x="1380" y="978"/>
                </a:lnTo>
                <a:lnTo>
                  <a:pt x="1380" y="978"/>
                </a:lnTo>
                <a:lnTo>
                  <a:pt x="1388" y="980"/>
                </a:lnTo>
                <a:lnTo>
                  <a:pt x="1398" y="980"/>
                </a:lnTo>
                <a:lnTo>
                  <a:pt x="1408" y="976"/>
                </a:lnTo>
                <a:lnTo>
                  <a:pt x="1418" y="972"/>
                </a:lnTo>
                <a:lnTo>
                  <a:pt x="1438" y="958"/>
                </a:lnTo>
                <a:lnTo>
                  <a:pt x="1456" y="942"/>
                </a:lnTo>
                <a:lnTo>
                  <a:pt x="1598" y="696"/>
                </a:lnTo>
                <a:lnTo>
                  <a:pt x="1436" y="418"/>
                </a:lnTo>
                <a:lnTo>
                  <a:pt x="1436" y="418"/>
                </a:lnTo>
                <a:lnTo>
                  <a:pt x="1434" y="400"/>
                </a:lnTo>
                <a:lnTo>
                  <a:pt x="1432" y="382"/>
                </a:lnTo>
                <a:lnTo>
                  <a:pt x="1432" y="382"/>
                </a:lnTo>
                <a:lnTo>
                  <a:pt x="1432" y="370"/>
                </a:lnTo>
                <a:lnTo>
                  <a:pt x="1434" y="358"/>
                </a:lnTo>
                <a:lnTo>
                  <a:pt x="1440" y="348"/>
                </a:lnTo>
                <a:lnTo>
                  <a:pt x="1446" y="342"/>
                </a:lnTo>
                <a:lnTo>
                  <a:pt x="1446" y="342"/>
                </a:lnTo>
                <a:lnTo>
                  <a:pt x="1456" y="338"/>
                </a:lnTo>
                <a:lnTo>
                  <a:pt x="1466" y="334"/>
                </a:lnTo>
                <a:lnTo>
                  <a:pt x="1476" y="334"/>
                </a:lnTo>
                <a:lnTo>
                  <a:pt x="1484" y="334"/>
                </a:lnTo>
                <a:lnTo>
                  <a:pt x="1500" y="340"/>
                </a:lnTo>
                <a:lnTo>
                  <a:pt x="1514" y="348"/>
                </a:lnTo>
                <a:lnTo>
                  <a:pt x="1528" y="358"/>
                </a:lnTo>
                <a:lnTo>
                  <a:pt x="1544" y="364"/>
                </a:lnTo>
                <a:lnTo>
                  <a:pt x="1552" y="364"/>
                </a:lnTo>
                <a:lnTo>
                  <a:pt x="1562" y="364"/>
                </a:lnTo>
                <a:lnTo>
                  <a:pt x="1572" y="362"/>
                </a:lnTo>
                <a:lnTo>
                  <a:pt x="1582" y="356"/>
                </a:lnTo>
                <a:lnTo>
                  <a:pt x="1582" y="356"/>
                </a:lnTo>
                <a:lnTo>
                  <a:pt x="1590" y="352"/>
                </a:lnTo>
                <a:lnTo>
                  <a:pt x="1596" y="346"/>
                </a:lnTo>
                <a:lnTo>
                  <a:pt x="1600" y="340"/>
                </a:lnTo>
                <a:lnTo>
                  <a:pt x="1604" y="332"/>
                </a:lnTo>
                <a:lnTo>
                  <a:pt x="1610" y="316"/>
                </a:lnTo>
                <a:lnTo>
                  <a:pt x="1612" y="296"/>
                </a:lnTo>
                <a:lnTo>
                  <a:pt x="1612" y="296"/>
                </a:lnTo>
                <a:lnTo>
                  <a:pt x="1608" y="268"/>
                </a:lnTo>
                <a:lnTo>
                  <a:pt x="1602" y="242"/>
                </a:lnTo>
                <a:lnTo>
                  <a:pt x="1592" y="218"/>
                </a:lnTo>
                <a:lnTo>
                  <a:pt x="1582" y="198"/>
                </a:lnTo>
                <a:lnTo>
                  <a:pt x="1582" y="198"/>
                </a:lnTo>
                <a:lnTo>
                  <a:pt x="1572" y="182"/>
                </a:lnTo>
                <a:lnTo>
                  <a:pt x="1558" y="164"/>
                </a:lnTo>
                <a:lnTo>
                  <a:pt x="1542" y="146"/>
                </a:lnTo>
                <a:lnTo>
                  <a:pt x="1522" y="130"/>
                </a:lnTo>
                <a:lnTo>
                  <a:pt x="1500" y="116"/>
                </a:lnTo>
                <a:lnTo>
                  <a:pt x="1490" y="112"/>
                </a:lnTo>
                <a:lnTo>
                  <a:pt x="1480" y="108"/>
                </a:lnTo>
                <a:lnTo>
                  <a:pt x="1468" y="108"/>
                </a:lnTo>
                <a:lnTo>
                  <a:pt x="1458" y="108"/>
                </a:lnTo>
                <a:lnTo>
                  <a:pt x="1448" y="110"/>
                </a:lnTo>
                <a:lnTo>
                  <a:pt x="1438" y="116"/>
                </a:lnTo>
                <a:lnTo>
                  <a:pt x="1438" y="116"/>
                </a:lnTo>
                <a:lnTo>
                  <a:pt x="1430" y="120"/>
                </a:lnTo>
                <a:lnTo>
                  <a:pt x="1424" y="126"/>
                </a:lnTo>
                <a:lnTo>
                  <a:pt x="1416" y="138"/>
                </a:lnTo>
                <a:lnTo>
                  <a:pt x="1412" y="150"/>
                </a:lnTo>
                <a:lnTo>
                  <a:pt x="1410" y="164"/>
                </a:lnTo>
                <a:lnTo>
                  <a:pt x="1410" y="164"/>
                </a:lnTo>
                <a:lnTo>
                  <a:pt x="1412" y="182"/>
                </a:lnTo>
                <a:lnTo>
                  <a:pt x="1412" y="182"/>
                </a:lnTo>
                <a:lnTo>
                  <a:pt x="1410" y="198"/>
                </a:lnTo>
                <a:lnTo>
                  <a:pt x="1408" y="212"/>
                </a:lnTo>
                <a:lnTo>
                  <a:pt x="1404" y="220"/>
                </a:lnTo>
                <a:lnTo>
                  <a:pt x="1398" y="226"/>
                </a:lnTo>
                <a:lnTo>
                  <a:pt x="1392" y="234"/>
                </a:lnTo>
                <a:lnTo>
                  <a:pt x="1382" y="240"/>
                </a:lnTo>
                <a:lnTo>
                  <a:pt x="1382" y="240"/>
                </a:lnTo>
                <a:lnTo>
                  <a:pt x="1376" y="242"/>
                </a:lnTo>
                <a:lnTo>
                  <a:pt x="1368" y="242"/>
                </a:lnTo>
                <a:lnTo>
                  <a:pt x="1360" y="240"/>
                </a:lnTo>
                <a:lnTo>
                  <a:pt x="1352" y="238"/>
                </a:lnTo>
                <a:lnTo>
                  <a:pt x="1334" y="228"/>
                </a:lnTo>
                <a:lnTo>
                  <a:pt x="1320" y="216"/>
                </a:lnTo>
                <a:lnTo>
                  <a:pt x="1198" y="0"/>
                </a:lnTo>
                <a:lnTo>
                  <a:pt x="400" y="0"/>
                </a:lnTo>
                <a:lnTo>
                  <a:pt x="0" y="694"/>
                </a:lnTo>
                <a:lnTo>
                  <a:pt x="398" y="1384"/>
                </a:lnTo>
                <a:lnTo>
                  <a:pt x="400" y="1382"/>
                </a:lnTo>
                <a:lnTo>
                  <a:pt x="674" y="1382"/>
                </a:lnTo>
                <a:close/>
              </a:path>
            </a:pathLst>
          </a:custGeom>
          <a:solidFill>
            <a:srgbClr val="20B7EC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8070" name="Freeform 6"/>
          <p:cNvSpPr>
            <a:spLocks/>
          </p:cNvSpPr>
          <p:nvPr/>
        </p:nvSpPr>
        <p:spPr bwMode="auto">
          <a:xfrm>
            <a:off x="5064125" y="4071938"/>
            <a:ext cx="1981200" cy="1711325"/>
          </a:xfrm>
          <a:custGeom>
            <a:avLst/>
            <a:gdLst/>
            <a:ahLst/>
            <a:cxnLst>
              <a:cxn ang="0">
                <a:pos x="908" y="4"/>
              </a:cxn>
              <a:cxn ang="0">
                <a:pos x="892" y="10"/>
              </a:cxn>
              <a:cxn ang="0">
                <a:pos x="884" y="14"/>
              </a:cxn>
              <a:cxn ang="0">
                <a:pos x="876" y="18"/>
              </a:cxn>
              <a:cxn ang="0">
                <a:pos x="870" y="22"/>
              </a:cxn>
              <a:cxn ang="0">
                <a:pos x="862" y="28"/>
              </a:cxn>
              <a:cxn ang="0">
                <a:pos x="858" y="34"/>
              </a:cxn>
              <a:cxn ang="0">
                <a:pos x="856" y="40"/>
              </a:cxn>
              <a:cxn ang="0">
                <a:pos x="854" y="46"/>
              </a:cxn>
              <a:cxn ang="0">
                <a:pos x="856" y="58"/>
              </a:cxn>
              <a:cxn ang="0">
                <a:pos x="856" y="64"/>
              </a:cxn>
              <a:cxn ang="0">
                <a:pos x="866" y="82"/>
              </a:cxn>
              <a:cxn ang="0">
                <a:pos x="906" y="110"/>
              </a:cxn>
              <a:cxn ang="0">
                <a:pos x="914" y="114"/>
              </a:cxn>
              <a:cxn ang="0">
                <a:pos x="924" y="124"/>
              </a:cxn>
              <a:cxn ang="0">
                <a:pos x="928" y="130"/>
              </a:cxn>
              <a:cxn ang="0">
                <a:pos x="934" y="146"/>
              </a:cxn>
              <a:cxn ang="0">
                <a:pos x="934" y="156"/>
              </a:cxn>
              <a:cxn ang="0">
                <a:pos x="910" y="204"/>
              </a:cxn>
              <a:cxn ang="0">
                <a:pos x="790" y="240"/>
              </a:cxn>
              <a:cxn ang="0">
                <a:pos x="680" y="210"/>
              </a:cxn>
              <a:cxn ang="0">
                <a:pos x="646" y="156"/>
              </a:cxn>
              <a:cxn ang="0">
                <a:pos x="648" y="148"/>
              </a:cxn>
              <a:cxn ang="0">
                <a:pos x="650" y="138"/>
              </a:cxn>
              <a:cxn ang="0">
                <a:pos x="656" y="124"/>
              </a:cxn>
              <a:cxn ang="0">
                <a:pos x="662" y="118"/>
              </a:cxn>
              <a:cxn ang="0">
                <a:pos x="672" y="110"/>
              </a:cxn>
              <a:cxn ang="0">
                <a:pos x="702" y="92"/>
              </a:cxn>
              <a:cxn ang="0">
                <a:pos x="724" y="64"/>
              </a:cxn>
              <a:cxn ang="0">
                <a:pos x="726" y="58"/>
              </a:cxn>
              <a:cxn ang="0">
                <a:pos x="726" y="46"/>
              </a:cxn>
              <a:cxn ang="0">
                <a:pos x="726" y="40"/>
              </a:cxn>
              <a:cxn ang="0">
                <a:pos x="722" y="34"/>
              </a:cxn>
              <a:cxn ang="0">
                <a:pos x="718" y="28"/>
              </a:cxn>
              <a:cxn ang="0">
                <a:pos x="710" y="22"/>
              </a:cxn>
              <a:cxn ang="0">
                <a:pos x="704" y="18"/>
              </a:cxn>
              <a:cxn ang="0">
                <a:pos x="696" y="14"/>
              </a:cxn>
              <a:cxn ang="0">
                <a:pos x="688" y="10"/>
              </a:cxn>
              <a:cxn ang="0">
                <a:pos x="674" y="4"/>
              </a:cxn>
              <a:cxn ang="0">
                <a:pos x="402" y="2"/>
              </a:cxn>
              <a:cxn ang="0">
                <a:pos x="262" y="300"/>
              </a:cxn>
              <a:cxn ang="0">
                <a:pos x="302" y="322"/>
              </a:cxn>
              <a:cxn ang="0">
                <a:pos x="380" y="292"/>
              </a:cxn>
              <a:cxn ang="0">
                <a:pos x="424" y="314"/>
              </a:cxn>
              <a:cxn ang="0">
                <a:pos x="434" y="404"/>
              </a:cxn>
              <a:cxn ang="0">
                <a:pos x="384" y="500"/>
              </a:cxn>
              <a:cxn ang="0">
                <a:pos x="296" y="556"/>
              </a:cxn>
              <a:cxn ang="0">
                <a:pos x="248" y="534"/>
              </a:cxn>
              <a:cxn ang="0">
                <a:pos x="234" y="454"/>
              </a:cxn>
              <a:cxn ang="0">
                <a:pos x="202" y="422"/>
              </a:cxn>
              <a:cxn ang="0">
                <a:pos x="4" y="690"/>
              </a:cxn>
              <a:cxn ang="0">
                <a:pos x="146" y="930"/>
              </a:cxn>
              <a:cxn ang="0">
                <a:pos x="198" y="954"/>
              </a:cxn>
              <a:cxn ang="0">
                <a:pos x="228" y="922"/>
              </a:cxn>
              <a:cxn ang="0">
                <a:pos x="242" y="842"/>
              </a:cxn>
              <a:cxn ang="0">
                <a:pos x="286" y="820"/>
              </a:cxn>
              <a:cxn ang="0">
                <a:pos x="372" y="866"/>
              </a:cxn>
              <a:cxn ang="0">
                <a:pos x="424" y="948"/>
              </a:cxn>
              <a:cxn ang="0">
                <a:pos x="428" y="1054"/>
              </a:cxn>
              <a:cxn ang="0">
                <a:pos x="376" y="1084"/>
              </a:cxn>
              <a:cxn ang="0">
                <a:pos x="308" y="1056"/>
              </a:cxn>
              <a:cxn ang="0">
                <a:pos x="264" y="1068"/>
              </a:cxn>
              <a:cxn ang="0">
                <a:pos x="402" y="1382"/>
              </a:cxn>
            </a:cxnLst>
            <a:rect l="0" t="0" r="r" b="b"/>
            <a:pathLst>
              <a:path w="1600" h="1382">
                <a:moveTo>
                  <a:pt x="1200" y="2"/>
                </a:moveTo>
                <a:lnTo>
                  <a:pt x="912" y="2"/>
                </a:lnTo>
                <a:lnTo>
                  <a:pt x="912" y="2"/>
                </a:lnTo>
                <a:lnTo>
                  <a:pt x="912" y="2"/>
                </a:lnTo>
                <a:lnTo>
                  <a:pt x="912" y="2"/>
                </a:lnTo>
                <a:lnTo>
                  <a:pt x="908" y="4"/>
                </a:lnTo>
                <a:lnTo>
                  <a:pt x="908" y="4"/>
                </a:lnTo>
                <a:lnTo>
                  <a:pt x="906" y="4"/>
                </a:lnTo>
                <a:lnTo>
                  <a:pt x="906" y="4"/>
                </a:lnTo>
                <a:lnTo>
                  <a:pt x="894" y="8"/>
                </a:lnTo>
                <a:lnTo>
                  <a:pt x="894" y="8"/>
                </a:lnTo>
                <a:lnTo>
                  <a:pt x="892" y="10"/>
                </a:lnTo>
                <a:lnTo>
                  <a:pt x="892" y="10"/>
                </a:lnTo>
                <a:lnTo>
                  <a:pt x="890" y="10"/>
                </a:lnTo>
                <a:lnTo>
                  <a:pt x="890" y="10"/>
                </a:lnTo>
                <a:lnTo>
                  <a:pt x="886" y="12"/>
                </a:lnTo>
                <a:lnTo>
                  <a:pt x="886" y="12"/>
                </a:lnTo>
                <a:lnTo>
                  <a:pt x="884" y="14"/>
                </a:lnTo>
                <a:lnTo>
                  <a:pt x="884" y="14"/>
                </a:lnTo>
                <a:lnTo>
                  <a:pt x="882" y="14"/>
                </a:lnTo>
                <a:lnTo>
                  <a:pt x="882" y="14"/>
                </a:lnTo>
                <a:lnTo>
                  <a:pt x="880" y="16"/>
                </a:lnTo>
                <a:lnTo>
                  <a:pt x="880" y="16"/>
                </a:lnTo>
                <a:lnTo>
                  <a:pt x="876" y="18"/>
                </a:lnTo>
                <a:lnTo>
                  <a:pt x="876" y="18"/>
                </a:lnTo>
                <a:lnTo>
                  <a:pt x="874" y="18"/>
                </a:lnTo>
                <a:lnTo>
                  <a:pt x="874" y="18"/>
                </a:lnTo>
                <a:lnTo>
                  <a:pt x="870" y="22"/>
                </a:lnTo>
                <a:lnTo>
                  <a:pt x="870" y="22"/>
                </a:lnTo>
                <a:lnTo>
                  <a:pt x="870" y="22"/>
                </a:lnTo>
                <a:lnTo>
                  <a:pt x="870" y="22"/>
                </a:lnTo>
                <a:lnTo>
                  <a:pt x="866" y="26"/>
                </a:lnTo>
                <a:lnTo>
                  <a:pt x="866" y="26"/>
                </a:lnTo>
                <a:lnTo>
                  <a:pt x="864" y="26"/>
                </a:lnTo>
                <a:lnTo>
                  <a:pt x="864" y="26"/>
                </a:lnTo>
                <a:lnTo>
                  <a:pt x="862" y="28"/>
                </a:lnTo>
                <a:lnTo>
                  <a:pt x="862" y="28"/>
                </a:lnTo>
                <a:lnTo>
                  <a:pt x="862" y="30"/>
                </a:lnTo>
                <a:lnTo>
                  <a:pt x="862" y="30"/>
                </a:lnTo>
                <a:lnTo>
                  <a:pt x="860" y="32"/>
                </a:lnTo>
                <a:lnTo>
                  <a:pt x="860" y="32"/>
                </a:lnTo>
                <a:lnTo>
                  <a:pt x="858" y="34"/>
                </a:lnTo>
                <a:lnTo>
                  <a:pt x="858" y="34"/>
                </a:lnTo>
                <a:lnTo>
                  <a:pt x="856" y="36"/>
                </a:lnTo>
                <a:lnTo>
                  <a:pt x="856" y="36"/>
                </a:lnTo>
                <a:lnTo>
                  <a:pt x="856" y="38"/>
                </a:lnTo>
                <a:lnTo>
                  <a:pt x="856" y="38"/>
                </a:lnTo>
                <a:lnTo>
                  <a:pt x="856" y="40"/>
                </a:lnTo>
                <a:lnTo>
                  <a:pt x="856" y="40"/>
                </a:lnTo>
                <a:lnTo>
                  <a:pt x="854" y="42"/>
                </a:lnTo>
                <a:lnTo>
                  <a:pt x="854" y="42"/>
                </a:lnTo>
                <a:lnTo>
                  <a:pt x="854" y="46"/>
                </a:lnTo>
                <a:lnTo>
                  <a:pt x="854" y="46"/>
                </a:lnTo>
                <a:lnTo>
                  <a:pt x="854" y="46"/>
                </a:lnTo>
                <a:lnTo>
                  <a:pt x="854" y="46"/>
                </a:lnTo>
                <a:lnTo>
                  <a:pt x="854" y="52"/>
                </a:lnTo>
                <a:lnTo>
                  <a:pt x="854" y="52"/>
                </a:lnTo>
                <a:lnTo>
                  <a:pt x="854" y="54"/>
                </a:lnTo>
                <a:lnTo>
                  <a:pt x="854" y="54"/>
                </a:lnTo>
                <a:lnTo>
                  <a:pt x="856" y="58"/>
                </a:lnTo>
                <a:lnTo>
                  <a:pt x="856" y="58"/>
                </a:lnTo>
                <a:lnTo>
                  <a:pt x="856" y="60"/>
                </a:lnTo>
                <a:lnTo>
                  <a:pt x="856" y="60"/>
                </a:lnTo>
                <a:lnTo>
                  <a:pt x="856" y="64"/>
                </a:lnTo>
                <a:lnTo>
                  <a:pt x="856" y="64"/>
                </a:lnTo>
                <a:lnTo>
                  <a:pt x="856" y="64"/>
                </a:lnTo>
                <a:lnTo>
                  <a:pt x="856" y="64"/>
                </a:lnTo>
                <a:lnTo>
                  <a:pt x="858" y="70"/>
                </a:lnTo>
                <a:lnTo>
                  <a:pt x="858" y="70"/>
                </a:lnTo>
                <a:lnTo>
                  <a:pt x="858" y="70"/>
                </a:lnTo>
                <a:lnTo>
                  <a:pt x="862" y="76"/>
                </a:lnTo>
                <a:lnTo>
                  <a:pt x="866" y="82"/>
                </a:lnTo>
                <a:lnTo>
                  <a:pt x="878" y="92"/>
                </a:lnTo>
                <a:lnTo>
                  <a:pt x="890" y="100"/>
                </a:lnTo>
                <a:lnTo>
                  <a:pt x="904" y="108"/>
                </a:lnTo>
                <a:lnTo>
                  <a:pt x="904" y="108"/>
                </a:lnTo>
                <a:lnTo>
                  <a:pt x="906" y="110"/>
                </a:lnTo>
                <a:lnTo>
                  <a:pt x="906" y="110"/>
                </a:lnTo>
                <a:lnTo>
                  <a:pt x="908" y="110"/>
                </a:lnTo>
                <a:lnTo>
                  <a:pt x="908" y="110"/>
                </a:lnTo>
                <a:lnTo>
                  <a:pt x="912" y="114"/>
                </a:lnTo>
                <a:lnTo>
                  <a:pt x="912" y="114"/>
                </a:lnTo>
                <a:lnTo>
                  <a:pt x="914" y="114"/>
                </a:lnTo>
                <a:lnTo>
                  <a:pt x="914" y="114"/>
                </a:lnTo>
                <a:lnTo>
                  <a:pt x="918" y="118"/>
                </a:lnTo>
                <a:lnTo>
                  <a:pt x="918" y="118"/>
                </a:lnTo>
                <a:lnTo>
                  <a:pt x="920" y="120"/>
                </a:lnTo>
                <a:lnTo>
                  <a:pt x="920" y="120"/>
                </a:lnTo>
                <a:lnTo>
                  <a:pt x="924" y="124"/>
                </a:lnTo>
                <a:lnTo>
                  <a:pt x="924" y="124"/>
                </a:lnTo>
                <a:lnTo>
                  <a:pt x="924" y="124"/>
                </a:lnTo>
                <a:lnTo>
                  <a:pt x="924" y="124"/>
                </a:lnTo>
                <a:lnTo>
                  <a:pt x="928" y="130"/>
                </a:lnTo>
                <a:lnTo>
                  <a:pt x="928" y="130"/>
                </a:lnTo>
                <a:lnTo>
                  <a:pt x="928" y="130"/>
                </a:lnTo>
                <a:lnTo>
                  <a:pt x="928" y="130"/>
                </a:lnTo>
                <a:lnTo>
                  <a:pt x="930" y="138"/>
                </a:lnTo>
                <a:lnTo>
                  <a:pt x="930" y="138"/>
                </a:lnTo>
                <a:lnTo>
                  <a:pt x="932" y="138"/>
                </a:lnTo>
                <a:lnTo>
                  <a:pt x="932" y="138"/>
                </a:lnTo>
                <a:lnTo>
                  <a:pt x="934" y="146"/>
                </a:lnTo>
                <a:lnTo>
                  <a:pt x="934" y="146"/>
                </a:lnTo>
                <a:lnTo>
                  <a:pt x="934" y="148"/>
                </a:lnTo>
                <a:lnTo>
                  <a:pt x="934" y="148"/>
                </a:lnTo>
                <a:lnTo>
                  <a:pt x="934" y="156"/>
                </a:lnTo>
                <a:lnTo>
                  <a:pt x="934" y="156"/>
                </a:lnTo>
                <a:lnTo>
                  <a:pt x="934" y="156"/>
                </a:lnTo>
                <a:lnTo>
                  <a:pt x="934" y="156"/>
                </a:lnTo>
                <a:lnTo>
                  <a:pt x="934" y="156"/>
                </a:lnTo>
                <a:lnTo>
                  <a:pt x="934" y="168"/>
                </a:lnTo>
                <a:lnTo>
                  <a:pt x="930" y="178"/>
                </a:lnTo>
                <a:lnTo>
                  <a:pt x="926" y="188"/>
                </a:lnTo>
                <a:lnTo>
                  <a:pt x="918" y="196"/>
                </a:lnTo>
                <a:lnTo>
                  <a:pt x="910" y="204"/>
                </a:lnTo>
                <a:lnTo>
                  <a:pt x="902" y="210"/>
                </a:lnTo>
                <a:lnTo>
                  <a:pt x="880" y="222"/>
                </a:lnTo>
                <a:lnTo>
                  <a:pt x="856" y="230"/>
                </a:lnTo>
                <a:lnTo>
                  <a:pt x="832" y="236"/>
                </a:lnTo>
                <a:lnTo>
                  <a:pt x="810" y="240"/>
                </a:lnTo>
                <a:lnTo>
                  <a:pt x="790" y="240"/>
                </a:lnTo>
                <a:lnTo>
                  <a:pt x="790" y="240"/>
                </a:lnTo>
                <a:lnTo>
                  <a:pt x="770" y="240"/>
                </a:lnTo>
                <a:lnTo>
                  <a:pt x="748" y="236"/>
                </a:lnTo>
                <a:lnTo>
                  <a:pt x="724" y="230"/>
                </a:lnTo>
                <a:lnTo>
                  <a:pt x="700" y="222"/>
                </a:lnTo>
                <a:lnTo>
                  <a:pt x="680" y="210"/>
                </a:lnTo>
                <a:lnTo>
                  <a:pt x="670" y="204"/>
                </a:lnTo>
                <a:lnTo>
                  <a:pt x="662" y="196"/>
                </a:lnTo>
                <a:lnTo>
                  <a:pt x="656" y="188"/>
                </a:lnTo>
                <a:lnTo>
                  <a:pt x="650" y="178"/>
                </a:lnTo>
                <a:lnTo>
                  <a:pt x="648" y="168"/>
                </a:lnTo>
                <a:lnTo>
                  <a:pt x="646" y="156"/>
                </a:lnTo>
                <a:lnTo>
                  <a:pt x="646" y="156"/>
                </a:lnTo>
                <a:lnTo>
                  <a:pt x="646" y="156"/>
                </a:lnTo>
                <a:lnTo>
                  <a:pt x="646" y="156"/>
                </a:lnTo>
                <a:lnTo>
                  <a:pt x="646" y="156"/>
                </a:lnTo>
                <a:lnTo>
                  <a:pt x="648" y="148"/>
                </a:lnTo>
                <a:lnTo>
                  <a:pt x="648" y="148"/>
                </a:lnTo>
                <a:lnTo>
                  <a:pt x="648" y="146"/>
                </a:lnTo>
                <a:lnTo>
                  <a:pt x="648" y="146"/>
                </a:lnTo>
                <a:lnTo>
                  <a:pt x="650" y="138"/>
                </a:lnTo>
                <a:lnTo>
                  <a:pt x="650" y="138"/>
                </a:lnTo>
                <a:lnTo>
                  <a:pt x="650" y="138"/>
                </a:lnTo>
                <a:lnTo>
                  <a:pt x="650" y="138"/>
                </a:lnTo>
                <a:lnTo>
                  <a:pt x="652" y="130"/>
                </a:lnTo>
                <a:lnTo>
                  <a:pt x="652" y="130"/>
                </a:lnTo>
                <a:lnTo>
                  <a:pt x="652" y="130"/>
                </a:lnTo>
                <a:lnTo>
                  <a:pt x="652" y="130"/>
                </a:lnTo>
                <a:lnTo>
                  <a:pt x="656" y="124"/>
                </a:lnTo>
                <a:lnTo>
                  <a:pt x="656" y="124"/>
                </a:lnTo>
                <a:lnTo>
                  <a:pt x="656" y="124"/>
                </a:lnTo>
                <a:lnTo>
                  <a:pt x="656" y="124"/>
                </a:lnTo>
                <a:lnTo>
                  <a:pt x="660" y="120"/>
                </a:lnTo>
                <a:lnTo>
                  <a:pt x="660" y="120"/>
                </a:lnTo>
                <a:lnTo>
                  <a:pt x="662" y="118"/>
                </a:lnTo>
                <a:lnTo>
                  <a:pt x="662" y="118"/>
                </a:lnTo>
                <a:lnTo>
                  <a:pt x="666" y="114"/>
                </a:lnTo>
                <a:lnTo>
                  <a:pt x="666" y="114"/>
                </a:lnTo>
                <a:lnTo>
                  <a:pt x="668" y="114"/>
                </a:lnTo>
                <a:lnTo>
                  <a:pt x="668" y="114"/>
                </a:lnTo>
                <a:lnTo>
                  <a:pt x="672" y="110"/>
                </a:lnTo>
                <a:lnTo>
                  <a:pt x="672" y="110"/>
                </a:lnTo>
                <a:lnTo>
                  <a:pt x="674" y="110"/>
                </a:lnTo>
                <a:lnTo>
                  <a:pt x="674" y="110"/>
                </a:lnTo>
                <a:lnTo>
                  <a:pt x="676" y="108"/>
                </a:lnTo>
                <a:lnTo>
                  <a:pt x="676" y="108"/>
                </a:lnTo>
                <a:lnTo>
                  <a:pt x="690" y="100"/>
                </a:lnTo>
                <a:lnTo>
                  <a:pt x="702" y="92"/>
                </a:lnTo>
                <a:lnTo>
                  <a:pt x="714" y="82"/>
                </a:lnTo>
                <a:lnTo>
                  <a:pt x="718" y="76"/>
                </a:lnTo>
                <a:lnTo>
                  <a:pt x="722" y="70"/>
                </a:lnTo>
                <a:lnTo>
                  <a:pt x="722" y="70"/>
                </a:lnTo>
                <a:lnTo>
                  <a:pt x="724" y="64"/>
                </a:lnTo>
                <a:lnTo>
                  <a:pt x="724" y="64"/>
                </a:lnTo>
                <a:lnTo>
                  <a:pt x="724" y="64"/>
                </a:lnTo>
                <a:lnTo>
                  <a:pt x="724" y="64"/>
                </a:lnTo>
                <a:lnTo>
                  <a:pt x="724" y="60"/>
                </a:lnTo>
                <a:lnTo>
                  <a:pt x="724" y="60"/>
                </a:lnTo>
                <a:lnTo>
                  <a:pt x="726" y="58"/>
                </a:lnTo>
                <a:lnTo>
                  <a:pt x="726" y="58"/>
                </a:lnTo>
                <a:lnTo>
                  <a:pt x="726" y="54"/>
                </a:lnTo>
                <a:lnTo>
                  <a:pt x="726" y="54"/>
                </a:lnTo>
                <a:lnTo>
                  <a:pt x="726" y="52"/>
                </a:lnTo>
                <a:lnTo>
                  <a:pt x="726" y="52"/>
                </a:lnTo>
                <a:lnTo>
                  <a:pt x="726" y="46"/>
                </a:lnTo>
                <a:lnTo>
                  <a:pt x="726" y="46"/>
                </a:lnTo>
                <a:lnTo>
                  <a:pt x="726" y="46"/>
                </a:lnTo>
                <a:lnTo>
                  <a:pt x="726" y="46"/>
                </a:lnTo>
                <a:lnTo>
                  <a:pt x="726" y="42"/>
                </a:lnTo>
                <a:lnTo>
                  <a:pt x="726" y="42"/>
                </a:lnTo>
                <a:lnTo>
                  <a:pt x="726" y="40"/>
                </a:lnTo>
                <a:lnTo>
                  <a:pt x="726" y="40"/>
                </a:lnTo>
                <a:lnTo>
                  <a:pt x="724" y="38"/>
                </a:lnTo>
                <a:lnTo>
                  <a:pt x="724" y="38"/>
                </a:lnTo>
                <a:lnTo>
                  <a:pt x="724" y="36"/>
                </a:lnTo>
                <a:lnTo>
                  <a:pt x="724" y="36"/>
                </a:lnTo>
                <a:lnTo>
                  <a:pt x="722" y="34"/>
                </a:lnTo>
                <a:lnTo>
                  <a:pt x="722" y="34"/>
                </a:lnTo>
                <a:lnTo>
                  <a:pt x="722" y="32"/>
                </a:lnTo>
                <a:lnTo>
                  <a:pt x="722" y="32"/>
                </a:lnTo>
                <a:lnTo>
                  <a:pt x="720" y="30"/>
                </a:lnTo>
                <a:lnTo>
                  <a:pt x="720" y="30"/>
                </a:lnTo>
                <a:lnTo>
                  <a:pt x="718" y="28"/>
                </a:lnTo>
                <a:lnTo>
                  <a:pt x="718" y="28"/>
                </a:lnTo>
                <a:lnTo>
                  <a:pt x="716" y="26"/>
                </a:lnTo>
                <a:lnTo>
                  <a:pt x="716" y="26"/>
                </a:lnTo>
                <a:lnTo>
                  <a:pt x="714" y="26"/>
                </a:lnTo>
                <a:lnTo>
                  <a:pt x="714" y="26"/>
                </a:lnTo>
                <a:lnTo>
                  <a:pt x="710" y="22"/>
                </a:lnTo>
                <a:lnTo>
                  <a:pt x="710" y="22"/>
                </a:lnTo>
                <a:lnTo>
                  <a:pt x="710" y="22"/>
                </a:lnTo>
                <a:lnTo>
                  <a:pt x="710" y="22"/>
                </a:lnTo>
                <a:lnTo>
                  <a:pt x="706" y="18"/>
                </a:lnTo>
                <a:lnTo>
                  <a:pt x="706" y="18"/>
                </a:lnTo>
                <a:lnTo>
                  <a:pt x="704" y="18"/>
                </a:lnTo>
                <a:lnTo>
                  <a:pt x="704" y="18"/>
                </a:lnTo>
                <a:lnTo>
                  <a:pt x="702" y="16"/>
                </a:lnTo>
                <a:lnTo>
                  <a:pt x="702" y="16"/>
                </a:lnTo>
                <a:lnTo>
                  <a:pt x="700" y="14"/>
                </a:lnTo>
                <a:lnTo>
                  <a:pt x="700" y="14"/>
                </a:lnTo>
                <a:lnTo>
                  <a:pt x="696" y="14"/>
                </a:lnTo>
                <a:lnTo>
                  <a:pt x="696" y="14"/>
                </a:lnTo>
                <a:lnTo>
                  <a:pt x="694" y="12"/>
                </a:lnTo>
                <a:lnTo>
                  <a:pt x="694" y="12"/>
                </a:lnTo>
                <a:lnTo>
                  <a:pt x="692" y="10"/>
                </a:lnTo>
                <a:lnTo>
                  <a:pt x="692" y="10"/>
                </a:lnTo>
                <a:lnTo>
                  <a:pt x="688" y="10"/>
                </a:lnTo>
                <a:lnTo>
                  <a:pt x="688" y="10"/>
                </a:lnTo>
                <a:lnTo>
                  <a:pt x="686" y="8"/>
                </a:lnTo>
                <a:lnTo>
                  <a:pt x="686" y="8"/>
                </a:lnTo>
                <a:lnTo>
                  <a:pt x="674" y="4"/>
                </a:lnTo>
                <a:lnTo>
                  <a:pt x="674" y="4"/>
                </a:lnTo>
                <a:lnTo>
                  <a:pt x="674" y="4"/>
                </a:lnTo>
                <a:lnTo>
                  <a:pt x="674" y="4"/>
                </a:lnTo>
                <a:lnTo>
                  <a:pt x="668" y="2"/>
                </a:lnTo>
                <a:lnTo>
                  <a:pt x="668" y="2"/>
                </a:lnTo>
                <a:lnTo>
                  <a:pt x="668" y="2"/>
                </a:lnTo>
                <a:lnTo>
                  <a:pt x="402" y="2"/>
                </a:lnTo>
                <a:lnTo>
                  <a:pt x="402" y="2"/>
                </a:lnTo>
                <a:lnTo>
                  <a:pt x="402" y="2"/>
                </a:lnTo>
                <a:lnTo>
                  <a:pt x="264" y="238"/>
                </a:lnTo>
                <a:lnTo>
                  <a:pt x="264" y="238"/>
                </a:lnTo>
                <a:lnTo>
                  <a:pt x="260" y="260"/>
                </a:lnTo>
                <a:lnTo>
                  <a:pt x="260" y="282"/>
                </a:lnTo>
                <a:lnTo>
                  <a:pt x="260" y="292"/>
                </a:lnTo>
                <a:lnTo>
                  <a:pt x="262" y="300"/>
                </a:lnTo>
                <a:lnTo>
                  <a:pt x="268" y="308"/>
                </a:lnTo>
                <a:lnTo>
                  <a:pt x="274" y="314"/>
                </a:lnTo>
                <a:lnTo>
                  <a:pt x="274" y="314"/>
                </a:lnTo>
                <a:lnTo>
                  <a:pt x="284" y="318"/>
                </a:lnTo>
                <a:lnTo>
                  <a:pt x="294" y="322"/>
                </a:lnTo>
                <a:lnTo>
                  <a:pt x="302" y="322"/>
                </a:lnTo>
                <a:lnTo>
                  <a:pt x="312" y="322"/>
                </a:lnTo>
                <a:lnTo>
                  <a:pt x="326" y="316"/>
                </a:lnTo>
                <a:lnTo>
                  <a:pt x="342" y="308"/>
                </a:lnTo>
                <a:lnTo>
                  <a:pt x="356" y="298"/>
                </a:lnTo>
                <a:lnTo>
                  <a:pt x="372" y="292"/>
                </a:lnTo>
                <a:lnTo>
                  <a:pt x="380" y="292"/>
                </a:lnTo>
                <a:lnTo>
                  <a:pt x="388" y="292"/>
                </a:lnTo>
                <a:lnTo>
                  <a:pt x="398" y="294"/>
                </a:lnTo>
                <a:lnTo>
                  <a:pt x="408" y="300"/>
                </a:lnTo>
                <a:lnTo>
                  <a:pt x="408" y="300"/>
                </a:lnTo>
                <a:lnTo>
                  <a:pt x="418" y="306"/>
                </a:lnTo>
                <a:lnTo>
                  <a:pt x="424" y="314"/>
                </a:lnTo>
                <a:lnTo>
                  <a:pt x="430" y="322"/>
                </a:lnTo>
                <a:lnTo>
                  <a:pt x="434" y="332"/>
                </a:lnTo>
                <a:lnTo>
                  <a:pt x="438" y="344"/>
                </a:lnTo>
                <a:lnTo>
                  <a:pt x="438" y="354"/>
                </a:lnTo>
                <a:lnTo>
                  <a:pt x="438" y="380"/>
                </a:lnTo>
                <a:lnTo>
                  <a:pt x="434" y="404"/>
                </a:lnTo>
                <a:lnTo>
                  <a:pt x="426" y="428"/>
                </a:lnTo>
                <a:lnTo>
                  <a:pt x="418" y="448"/>
                </a:lnTo>
                <a:lnTo>
                  <a:pt x="410" y="466"/>
                </a:lnTo>
                <a:lnTo>
                  <a:pt x="410" y="466"/>
                </a:lnTo>
                <a:lnTo>
                  <a:pt x="398" y="482"/>
                </a:lnTo>
                <a:lnTo>
                  <a:pt x="384" y="500"/>
                </a:lnTo>
                <a:lnTo>
                  <a:pt x="368" y="518"/>
                </a:lnTo>
                <a:lnTo>
                  <a:pt x="348" y="534"/>
                </a:lnTo>
                <a:lnTo>
                  <a:pt x="328" y="548"/>
                </a:lnTo>
                <a:lnTo>
                  <a:pt x="318" y="552"/>
                </a:lnTo>
                <a:lnTo>
                  <a:pt x="306" y="554"/>
                </a:lnTo>
                <a:lnTo>
                  <a:pt x="296" y="556"/>
                </a:lnTo>
                <a:lnTo>
                  <a:pt x="284" y="556"/>
                </a:lnTo>
                <a:lnTo>
                  <a:pt x="274" y="554"/>
                </a:lnTo>
                <a:lnTo>
                  <a:pt x="264" y="548"/>
                </a:lnTo>
                <a:lnTo>
                  <a:pt x="264" y="548"/>
                </a:lnTo>
                <a:lnTo>
                  <a:pt x="256" y="542"/>
                </a:lnTo>
                <a:lnTo>
                  <a:pt x="248" y="534"/>
                </a:lnTo>
                <a:lnTo>
                  <a:pt x="244" y="528"/>
                </a:lnTo>
                <a:lnTo>
                  <a:pt x="240" y="520"/>
                </a:lnTo>
                <a:lnTo>
                  <a:pt x="238" y="504"/>
                </a:lnTo>
                <a:lnTo>
                  <a:pt x="238" y="486"/>
                </a:lnTo>
                <a:lnTo>
                  <a:pt x="238" y="470"/>
                </a:lnTo>
                <a:lnTo>
                  <a:pt x="234" y="454"/>
                </a:lnTo>
                <a:lnTo>
                  <a:pt x="232" y="446"/>
                </a:lnTo>
                <a:lnTo>
                  <a:pt x="226" y="438"/>
                </a:lnTo>
                <a:lnTo>
                  <a:pt x="218" y="430"/>
                </a:lnTo>
                <a:lnTo>
                  <a:pt x="210" y="424"/>
                </a:lnTo>
                <a:lnTo>
                  <a:pt x="210" y="424"/>
                </a:lnTo>
                <a:lnTo>
                  <a:pt x="202" y="422"/>
                </a:lnTo>
                <a:lnTo>
                  <a:pt x="194" y="422"/>
                </a:lnTo>
                <a:lnTo>
                  <a:pt x="184" y="424"/>
                </a:lnTo>
                <a:lnTo>
                  <a:pt x="174" y="428"/>
                </a:lnTo>
                <a:lnTo>
                  <a:pt x="156" y="440"/>
                </a:lnTo>
                <a:lnTo>
                  <a:pt x="140" y="454"/>
                </a:lnTo>
                <a:lnTo>
                  <a:pt x="4" y="690"/>
                </a:lnTo>
                <a:lnTo>
                  <a:pt x="0" y="690"/>
                </a:lnTo>
                <a:lnTo>
                  <a:pt x="2" y="694"/>
                </a:lnTo>
                <a:lnTo>
                  <a:pt x="4" y="694"/>
                </a:lnTo>
                <a:lnTo>
                  <a:pt x="132" y="918"/>
                </a:lnTo>
                <a:lnTo>
                  <a:pt x="132" y="918"/>
                </a:lnTo>
                <a:lnTo>
                  <a:pt x="146" y="930"/>
                </a:lnTo>
                <a:lnTo>
                  <a:pt x="160" y="942"/>
                </a:lnTo>
                <a:lnTo>
                  <a:pt x="176" y="950"/>
                </a:lnTo>
                <a:lnTo>
                  <a:pt x="184" y="954"/>
                </a:lnTo>
                <a:lnTo>
                  <a:pt x="192" y="954"/>
                </a:lnTo>
                <a:lnTo>
                  <a:pt x="192" y="954"/>
                </a:lnTo>
                <a:lnTo>
                  <a:pt x="198" y="954"/>
                </a:lnTo>
                <a:lnTo>
                  <a:pt x="202" y="952"/>
                </a:lnTo>
                <a:lnTo>
                  <a:pt x="202" y="952"/>
                </a:lnTo>
                <a:lnTo>
                  <a:pt x="212" y="944"/>
                </a:lnTo>
                <a:lnTo>
                  <a:pt x="220" y="938"/>
                </a:lnTo>
                <a:lnTo>
                  <a:pt x="224" y="930"/>
                </a:lnTo>
                <a:lnTo>
                  <a:pt x="228" y="922"/>
                </a:lnTo>
                <a:lnTo>
                  <a:pt x="230" y="906"/>
                </a:lnTo>
                <a:lnTo>
                  <a:pt x="230" y="890"/>
                </a:lnTo>
                <a:lnTo>
                  <a:pt x="230" y="872"/>
                </a:lnTo>
                <a:lnTo>
                  <a:pt x="234" y="856"/>
                </a:lnTo>
                <a:lnTo>
                  <a:pt x="236" y="848"/>
                </a:lnTo>
                <a:lnTo>
                  <a:pt x="242" y="842"/>
                </a:lnTo>
                <a:lnTo>
                  <a:pt x="248" y="834"/>
                </a:lnTo>
                <a:lnTo>
                  <a:pt x="258" y="828"/>
                </a:lnTo>
                <a:lnTo>
                  <a:pt x="258" y="828"/>
                </a:lnTo>
                <a:lnTo>
                  <a:pt x="272" y="822"/>
                </a:lnTo>
                <a:lnTo>
                  <a:pt x="286" y="820"/>
                </a:lnTo>
                <a:lnTo>
                  <a:pt x="286" y="820"/>
                </a:lnTo>
                <a:lnTo>
                  <a:pt x="296" y="820"/>
                </a:lnTo>
                <a:lnTo>
                  <a:pt x="304" y="822"/>
                </a:lnTo>
                <a:lnTo>
                  <a:pt x="322" y="828"/>
                </a:lnTo>
                <a:lnTo>
                  <a:pt x="340" y="838"/>
                </a:lnTo>
                <a:lnTo>
                  <a:pt x="358" y="852"/>
                </a:lnTo>
                <a:lnTo>
                  <a:pt x="372" y="866"/>
                </a:lnTo>
                <a:lnTo>
                  <a:pt x="386" y="882"/>
                </a:lnTo>
                <a:lnTo>
                  <a:pt x="398" y="896"/>
                </a:lnTo>
                <a:lnTo>
                  <a:pt x="406" y="910"/>
                </a:lnTo>
                <a:lnTo>
                  <a:pt x="406" y="910"/>
                </a:lnTo>
                <a:lnTo>
                  <a:pt x="414" y="928"/>
                </a:lnTo>
                <a:lnTo>
                  <a:pt x="424" y="948"/>
                </a:lnTo>
                <a:lnTo>
                  <a:pt x="430" y="972"/>
                </a:lnTo>
                <a:lnTo>
                  <a:pt x="434" y="996"/>
                </a:lnTo>
                <a:lnTo>
                  <a:pt x="436" y="1022"/>
                </a:lnTo>
                <a:lnTo>
                  <a:pt x="434" y="1032"/>
                </a:lnTo>
                <a:lnTo>
                  <a:pt x="432" y="1044"/>
                </a:lnTo>
                <a:lnTo>
                  <a:pt x="428" y="1054"/>
                </a:lnTo>
                <a:lnTo>
                  <a:pt x="422" y="1062"/>
                </a:lnTo>
                <a:lnTo>
                  <a:pt x="414" y="1070"/>
                </a:lnTo>
                <a:lnTo>
                  <a:pt x="404" y="1076"/>
                </a:lnTo>
                <a:lnTo>
                  <a:pt x="404" y="1076"/>
                </a:lnTo>
                <a:lnTo>
                  <a:pt x="390" y="1082"/>
                </a:lnTo>
                <a:lnTo>
                  <a:pt x="376" y="1084"/>
                </a:lnTo>
                <a:lnTo>
                  <a:pt x="376" y="1084"/>
                </a:lnTo>
                <a:lnTo>
                  <a:pt x="366" y="1084"/>
                </a:lnTo>
                <a:lnTo>
                  <a:pt x="354" y="1080"/>
                </a:lnTo>
                <a:lnTo>
                  <a:pt x="336" y="1070"/>
                </a:lnTo>
                <a:lnTo>
                  <a:pt x="318" y="1060"/>
                </a:lnTo>
                <a:lnTo>
                  <a:pt x="308" y="1056"/>
                </a:lnTo>
                <a:lnTo>
                  <a:pt x="296" y="1054"/>
                </a:lnTo>
                <a:lnTo>
                  <a:pt x="296" y="1054"/>
                </a:lnTo>
                <a:lnTo>
                  <a:pt x="284" y="1056"/>
                </a:lnTo>
                <a:lnTo>
                  <a:pt x="270" y="1062"/>
                </a:lnTo>
                <a:lnTo>
                  <a:pt x="270" y="1062"/>
                </a:lnTo>
                <a:lnTo>
                  <a:pt x="264" y="1068"/>
                </a:lnTo>
                <a:lnTo>
                  <a:pt x="258" y="1076"/>
                </a:lnTo>
                <a:lnTo>
                  <a:pt x="256" y="1086"/>
                </a:lnTo>
                <a:lnTo>
                  <a:pt x="256" y="1096"/>
                </a:lnTo>
                <a:lnTo>
                  <a:pt x="258" y="1120"/>
                </a:lnTo>
                <a:lnTo>
                  <a:pt x="262" y="1142"/>
                </a:lnTo>
                <a:lnTo>
                  <a:pt x="402" y="1382"/>
                </a:lnTo>
                <a:lnTo>
                  <a:pt x="1200" y="1382"/>
                </a:lnTo>
                <a:lnTo>
                  <a:pt x="1600" y="690"/>
                </a:lnTo>
                <a:lnTo>
                  <a:pt x="1200" y="0"/>
                </a:lnTo>
                <a:lnTo>
                  <a:pt x="1200" y="0"/>
                </a:lnTo>
                <a:lnTo>
                  <a:pt x="1200" y="2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8071" name="Freeform 7"/>
          <p:cNvSpPr>
            <a:spLocks/>
          </p:cNvSpPr>
          <p:nvPr/>
        </p:nvSpPr>
        <p:spPr bwMode="auto">
          <a:xfrm>
            <a:off x="3582988" y="1508125"/>
            <a:ext cx="2027237" cy="1717675"/>
          </a:xfrm>
          <a:custGeom>
            <a:avLst/>
            <a:gdLst/>
            <a:ahLst/>
            <a:cxnLst>
              <a:cxn ang="0">
                <a:pos x="198" y="906"/>
              </a:cxn>
              <a:cxn ang="0">
                <a:pos x="214" y="868"/>
              </a:cxn>
              <a:cxn ang="0">
                <a:pos x="214" y="834"/>
              </a:cxn>
              <a:cxn ang="0">
                <a:pos x="232" y="800"/>
              </a:cxn>
              <a:cxn ang="0">
                <a:pos x="260" y="786"/>
              </a:cxn>
              <a:cxn ang="0">
                <a:pos x="302" y="794"/>
              </a:cxn>
              <a:cxn ang="0">
                <a:pos x="374" y="860"/>
              </a:cxn>
              <a:cxn ang="0">
                <a:pos x="406" y="924"/>
              </a:cxn>
              <a:cxn ang="0">
                <a:pos x="414" y="982"/>
              </a:cxn>
              <a:cxn ang="0">
                <a:pos x="404" y="1032"/>
              </a:cxn>
              <a:cxn ang="0">
                <a:pos x="384" y="1050"/>
              </a:cxn>
              <a:cxn ang="0">
                <a:pos x="346" y="1058"/>
              </a:cxn>
              <a:cxn ang="0">
                <a:pos x="286" y="1028"/>
              </a:cxn>
              <a:cxn ang="0">
                <a:pos x="248" y="1036"/>
              </a:cxn>
              <a:cxn ang="0">
                <a:pos x="236" y="1058"/>
              </a:cxn>
              <a:cxn ang="0">
                <a:pos x="240" y="1102"/>
              </a:cxn>
              <a:cxn ang="0">
                <a:pos x="400" y="1382"/>
              </a:cxn>
              <a:cxn ang="0">
                <a:pos x="664" y="1386"/>
              </a:cxn>
              <a:cxn ang="0">
                <a:pos x="726" y="1356"/>
              </a:cxn>
              <a:cxn ang="0">
                <a:pos x="734" y="1326"/>
              </a:cxn>
              <a:cxn ang="0">
                <a:pos x="710" y="1290"/>
              </a:cxn>
              <a:cxn ang="0">
                <a:pos x="662" y="1256"/>
              </a:cxn>
              <a:cxn ang="0">
                <a:pos x="654" y="1228"/>
              </a:cxn>
              <a:cxn ang="0">
                <a:pos x="670" y="1188"/>
              </a:cxn>
              <a:cxn ang="0">
                <a:pos x="732" y="1154"/>
              </a:cxn>
              <a:cxn ang="0">
                <a:pos x="798" y="1144"/>
              </a:cxn>
              <a:cxn ang="0">
                <a:pos x="888" y="1162"/>
              </a:cxn>
              <a:cxn ang="0">
                <a:pos x="934" y="1198"/>
              </a:cxn>
              <a:cxn ang="0">
                <a:pos x="942" y="1228"/>
              </a:cxn>
              <a:cxn ang="0">
                <a:pos x="930" y="1264"/>
              </a:cxn>
              <a:cxn ang="0">
                <a:pos x="874" y="1302"/>
              </a:cxn>
              <a:cxn ang="0">
                <a:pos x="862" y="1338"/>
              </a:cxn>
              <a:cxn ang="0">
                <a:pos x="878" y="1362"/>
              </a:cxn>
              <a:cxn ang="0">
                <a:pos x="1194" y="1386"/>
              </a:cxn>
              <a:cxn ang="0">
                <a:pos x="1202" y="1378"/>
              </a:cxn>
              <a:cxn ang="0">
                <a:pos x="1340" y="1138"/>
              </a:cxn>
              <a:cxn ang="0">
                <a:pos x="1394" y="1104"/>
              </a:cxn>
              <a:cxn ang="0">
                <a:pos x="1420" y="1114"/>
              </a:cxn>
              <a:cxn ang="0">
                <a:pos x="1438" y="1152"/>
              </a:cxn>
              <a:cxn ang="0">
                <a:pos x="1444" y="1210"/>
              </a:cxn>
              <a:cxn ang="0">
                <a:pos x="1466" y="1232"/>
              </a:cxn>
              <a:cxn ang="0">
                <a:pos x="1506" y="1238"/>
              </a:cxn>
              <a:cxn ang="0">
                <a:pos x="1568" y="1202"/>
              </a:cxn>
              <a:cxn ang="0">
                <a:pos x="1610" y="1150"/>
              </a:cxn>
              <a:cxn ang="0">
                <a:pos x="1632" y="1094"/>
              </a:cxn>
              <a:cxn ang="0">
                <a:pos x="1634" y="1026"/>
              </a:cxn>
              <a:cxn ang="0">
                <a:pos x="1606" y="990"/>
              </a:cxn>
              <a:cxn ang="0">
                <a:pos x="1570" y="984"/>
              </a:cxn>
              <a:cxn ang="0">
                <a:pos x="1510" y="1012"/>
              </a:cxn>
              <a:cxn ang="0">
                <a:pos x="1472" y="1004"/>
              </a:cxn>
              <a:cxn ang="0">
                <a:pos x="1458" y="982"/>
              </a:cxn>
              <a:cxn ang="0">
                <a:pos x="1464" y="926"/>
              </a:cxn>
              <a:cxn ang="0">
                <a:pos x="1582" y="668"/>
              </a:cxn>
              <a:cxn ang="0">
                <a:pos x="322" y="132"/>
              </a:cxn>
              <a:cxn ang="0">
                <a:pos x="132" y="902"/>
              </a:cxn>
              <a:cxn ang="0">
                <a:pos x="176" y="920"/>
              </a:cxn>
            </a:cxnLst>
            <a:rect l="0" t="0" r="r" b="b"/>
            <a:pathLst>
              <a:path w="1636" h="1386">
                <a:moveTo>
                  <a:pt x="184" y="918"/>
                </a:moveTo>
                <a:lnTo>
                  <a:pt x="184" y="918"/>
                </a:lnTo>
                <a:lnTo>
                  <a:pt x="192" y="912"/>
                </a:lnTo>
                <a:lnTo>
                  <a:pt x="198" y="906"/>
                </a:lnTo>
                <a:lnTo>
                  <a:pt x="204" y="900"/>
                </a:lnTo>
                <a:lnTo>
                  <a:pt x="208" y="894"/>
                </a:lnTo>
                <a:lnTo>
                  <a:pt x="212" y="882"/>
                </a:lnTo>
                <a:lnTo>
                  <a:pt x="214" y="868"/>
                </a:lnTo>
                <a:lnTo>
                  <a:pt x="214" y="868"/>
                </a:lnTo>
                <a:lnTo>
                  <a:pt x="212" y="850"/>
                </a:lnTo>
                <a:lnTo>
                  <a:pt x="212" y="850"/>
                </a:lnTo>
                <a:lnTo>
                  <a:pt x="214" y="834"/>
                </a:lnTo>
                <a:lnTo>
                  <a:pt x="216" y="820"/>
                </a:lnTo>
                <a:lnTo>
                  <a:pt x="220" y="812"/>
                </a:lnTo>
                <a:lnTo>
                  <a:pt x="224" y="806"/>
                </a:lnTo>
                <a:lnTo>
                  <a:pt x="232" y="800"/>
                </a:lnTo>
                <a:lnTo>
                  <a:pt x="240" y="794"/>
                </a:lnTo>
                <a:lnTo>
                  <a:pt x="240" y="794"/>
                </a:lnTo>
                <a:lnTo>
                  <a:pt x="250" y="788"/>
                </a:lnTo>
                <a:lnTo>
                  <a:pt x="260" y="786"/>
                </a:lnTo>
                <a:lnTo>
                  <a:pt x="270" y="786"/>
                </a:lnTo>
                <a:lnTo>
                  <a:pt x="282" y="786"/>
                </a:lnTo>
                <a:lnTo>
                  <a:pt x="292" y="790"/>
                </a:lnTo>
                <a:lnTo>
                  <a:pt x="302" y="794"/>
                </a:lnTo>
                <a:lnTo>
                  <a:pt x="324" y="808"/>
                </a:lnTo>
                <a:lnTo>
                  <a:pt x="344" y="824"/>
                </a:lnTo>
                <a:lnTo>
                  <a:pt x="360" y="842"/>
                </a:lnTo>
                <a:lnTo>
                  <a:pt x="374" y="860"/>
                </a:lnTo>
                <a:lnTo>
                  <a:pt x="384" y="876"/>
                </a:lnTo>
                <a:lnTo>
                  <a:pt x="384" y="876"/>
                </a:lnTo>
                <a:lnTo>
                  <a:pt x="396" y="898"/>
                </a:lnTo>
                <a:lnTo>
                  <a:pt x="406" y="924"/>
                </a:lnTo>
                <a:lnTo>
                  <a:pt x="412" y="954"/>
                </a:lnTo>
                <a:lnTo>
                  <a:pt x="414" y="968"/>
                </a:lnTo>
                <a:lnTo>
                  <a:pt x="414" y="982"/>
                </a:lnTo>
                <a:lnTo>
                  <a:pt x="414" y="982"/>
                </a:lnTo>
                <a:lnTo>
                  <a:pt x="414" y="1004"/>
                </a:lnTo>
                <a:lnTo>
                  <a:pt x="412" y="1014"/>
                </a:lnTo>
                <a:lnTo>
                  <a:pt x="408" y="1022"/>
                </a:lnTo>
                <a:lnTo>
                  <a:pt x="404" y="1032"/>
                </a:lnTo>
                <a:lnTo>
                  <a:pt x="398" y="1038"/>
                </a:lnTo>
                <a:lnTo>
                  <a:pt x="392" y="1046"/>
                </a:lnTo>
                <a:lnTo>
                  <a:pt x="384" y="1050"/>
                </a:lnTo>
                <a:lnTo>
                  <a:pt x="384" y="1050"/>
                </a:lnTo>
                <a:lnTo>
                  <a:pt x="374" y="1056"/>
                </a:lnTo>
                <a:lnTo>
                  <a:pt x="364" y="1058"/>
                </a:lnTo>
                <a:lnTo>
                  <a:pt x="354" y="1058"/>
                </a:lnTo>
                <a:lnTo>
                  <a:pt x="346" y="1058"/>
                </a:lnTo>
                <a:lnTo>
                  <a:pt x="330" y="1052"/>
                </a:lnTo>
                <a:lnTo>
                  <a:pt x="316" y="1042"/>
                </a:lnTo>
                <a:lnTo>
                  <a:pt x="302" y="1034"/>
                </a:lnTo>
                <a:lnTo>
                  <a:pt x="286" y="1028"/>
                </a:lnTo>
                <a:lnTo>
                  <a:pt x="278" y="1028"/>
                </a:lnTo>
                <a:lnTo>
                  <a:pt x="268" y="1028"/>
                </a:lnTo>
                <a:lnTo>
                  <a:pt x="258" y="1032"/>
                </a:lnTo>
                <a:lnTo>
                  <a:pt x="248" y="1036"/>
                </a:lnTo>
                <a:lnTo>
                  <a:pt x="248" y="1036"/>
                </a:lnTo>
                <a:lnTo>
                  <a:pt x="242" y="1042"/>
                </a:lnTo>
                <a:lnTo>
                  <a:pt x="238" y="1048"/>
                </a:lnTo>
                <a:lnTo>
                  <a:pt x="236" y="1058"/>
                </a:lnTo>
                <a:lnTo>
                  <a:pt x="234" y="1068"/>
                </a:lnTo>
                <a:lnTo>
                  <a:pt x="234" y="1068"/>
                </a:lnTo>
                <a:lnTo>
                  <a:pt x="236" y="1086"/>
                </a:lnTo>
                <a:lnTo>
                  <a:pt x="240" y="1102"/>
                </a:lnTo>
                <a:lnTo>
                  <a:pt x="398" y="1378"/>
                </a:lnTo>
                <a:lnTo>
                  <a:pt x="402" y="1378"/>
                </a:lnTo>
                <a:lnTo>
                  <a:pt x="402" y="1380"/>
                </a:lnTo>
                <a:lnTo>
                  <a:pt x="400" y="1382"/>
                </a:lnTo>
                <a:lnTo>
                  <a:pt x="400" y="1382"/>
                </a:lnTo>
                <a:lnTo>
                  <a:pt x="402" y="1386"/>
                </a:lnTo>
                <a:lnTo>
                  <a:pt x="664" y="1386"/>
                </a:lnTo>
                <a:lnTo>
                  <a:pt x="664" y="1386"/>
                </a:lnTo>
                <a:lnTo>
                  <a:pt x="686" y="1380"/>
                </a:lnTo>
                <a:lnTo>
                  <a:pt x="708" y="1368"/>
                </a:lnTo>
                <a:lnTo>
                  <a:pt x="718" y="1362"/>
                </a:lnTo>
                <a:lnTo>
                  <a:pt x="726" y="1356"/>
                </a:lnTo>
                <a:lnTo>
                  <a:pt x="732" y="1346"/>
                </a:lnTo>
                <a:lnTo>
                  <a:pt x="734" y="1338"/>
                </a:lnTo>
                <a:lnTo>
                  <a:pt x="734" y="1338"/>
                </a:lnTo>
                <a:lnTo>
                  <a:pt x="734" y="1326"/>
                </a:lnTo>
                <a:lnTo>
                  <a:pt x="730" y="1316"/>
                </a:lnTo>
                <a:lnTo>
                  <a:pt x="728" y="1308"/>
                </a:lnTo>
                <a:lnTo>
                  <a:pt x="722" y="1302"/>
                </a:lnTo>
                <a:lnTo>
                  <a:pt x="710" y="1290"/>
                </a:lnTo>
                <a:lnTo>
                  <a:pt x="694" y="1282"/>
                </a:lnTo>
                <a:lnTo>
                  <a:pt x="680" y="1274"/>
                </a:lnTo>
                <a:lnTo>
                  <a:pt x="668" y="1264"/>
                </a:lnTo>
                <a:lnTo>
                  <a:pt x="662" y="1256"/>
                </a:lnTo>
                <a:lnTo>
                  <a:pt x="658" y="1248"/>
                </a:lnTo>
                <a:lnTo>
                  <a:pt x="656" y="1240"/>
                </a:lnTo>
                <a:lnTo>
                  <a:pt x="654" y="1228"/>
                </a:lnTo>
                <a:lnTo>
                  <a:pt x="654" y="1228"/>
                </a:lnTo>
                <a:lnTo>
                  <a:pt x="656" y="1216"/>
                </a:lnTo>
                <a:lnTo>
                  <a:pt x="658" y="1206"/>
                </a:lnTo>
                <a:lnTo>
                  <a:pt x="664" y="1198"/>
                </a:lnTo>
                <a:lnTo>
                  <a:pt x="670" y="1188"/>
                </a:lnTo>
                <a:lnTo>
                  <a:pt x="678" y="1180"/>
                </a:lnTo>
                <a:lnTo>
                  <a:pt x="688" y="1174"/>
                </a:lnTo>
                <a:lnTo>
                  <a:pt x="708" y="1162"/>
                </a:lnTo>
                <a:lnTo>
                  <a:pt x="732" y="1154"/>
                </a:lnTo>
                <a:lnTo>
                  <a:pt x="756" y="1148"/>
                </a:lnTo>
                <a:lnTo>
                  <a:pt x="780" y="1144"/>
                </a:lnTo>
                <a:lnTo>
                  <a:pt x="798" y="1144"/>
                </a:lnTo>
                <a:lnTo>
                  <a:pt x="798" y="1144"/>
                </a:lnTo>
                <a:lnTo>
                  <a:pt x="818" y="1144"/>
                </a:lnTo>
                <a:lnTo>
                  <a:pt x="840" y="1148"/>
                </a:lnTo>
                <a:lnTo>
                  <a:pt x="864" y="1154"/>
                </a:lnTo>
                <a:lnTo>
                  <a:pt x="888" y="1162"/>
                </a:lnTo>
                <a:lnTo>
                  <a:pt x="910" y="1174"/>
                </a:lnTo>
                <a:lnTo>
                  <a:pt x="918" y="1180"/>
                </a:lnTo>
                <a:lnTo>
                  <a:pt x="926" y="1188"/>
                </a:lnTo>
                <a:lnTo>
                  <a:pt x="934" y="1198"/>
                </a:lnTo>
                <a:lnTo>
                  <a:pt x="938" y="1206"/>
                </a:lnTo>
                <a:lnTo>
                  <a:pt x="942" y="1216"/>
                </a:lnTo>
                <a:lnTo>
                  <a:pt x="942" y="1228"/>
                </a:lnTo>
                <a:lnTo>
                  <a:pt x="942" y="1228"/>
                </a:lnTo>
                <a:lnTo>
                  <a:pt x="942" y="1240"/>
                </a:lnTo>
                <a:lnTo>
                  <a:pt x="938" y="1248"/>
                </a:lnTo>
                <a:lnTo>
                  <a:pt x="934" y="1256"/>
                </a:lnTo>
                <a:lnTo>
                  <a:pt x="930" y="1264"/>
                </a:lnTo>
                <a:lnTo>
                  <a:pt x="916" y="1274"/>
                </a:lnTo>
                <a:lnTo>
                  <a:pt x="902" y="1282"/>
                </a:lnTo>
                <a:lnTo>
                  <a:pt x="888" y="1290"/>
                </a:lnTo>
                <a:lnTo>
                  <a:pt x="874" y="1302"/>
                </a:lnTo>
                <a:lnTo>
                  <a:pt x="870" y="1308"/>
                </a:lnTo>
                <a:lnTo>
                  <a:pt x="866" y="1316"/>
                </a:lnTo>
                <a:lnTo>
                  <a:pt x="864" y="1326"/>
                </a:lnTo>
                <a:lnTo>
                  <a:pt x="862" y="1338"/>
                </a:lnTo>
                <a:lnTo>
                  <a:pt x="862" y="1338"/>
                </a:lnTo>
                <a:lnTo>
                  <a:pt x="864" y="1346"/>
                </a:lnTo>
                <a:lnTo>
                  <a:pt x="870" y="1356"/>
                </a:lnTo>
                <a:lnTo>
                  <a:pt x="878" y="1362"/>
                </a:lnTo>
                <a:lnTo>
                  <a:pt x="888" y="1368"/>
                </a:lnTo>
                <a:lnTo>
                  <a:pt x="912" y="1380"/>
                </a:lnTo>
                <a:lnTo>
                  <a:pt x="934" y="1386"/>
                </a:lnTo>
                <a:lnTo>
                  <a:pt x="1194" y="1386"/>
                </a:lnTo>
                <a:lnTo>
                  <a:pt x="1198" y="1380"/>
                </a:lnTo>
                <a:lnTo>
                  <a:pt x="1198" y="1380"/>
                </a:lnTo>
                <a:lnTo>
                  <a:pt x="1198" y="1378"/>
                </a:lnTo>
                <a:lnTo>
                  <a:pt x="1202" y="1378"/>
                </a:lnTo>
                <a:lnTo>
                  <a:pt x="1204" y="1372"/>
                </a:lnTo>
                <a:lnTo>
                  <a:pt x="1240" y="1310"/>
                </a:lnTo>
                <a:lnTo>
                  <a:pt x="1340" y="1138"/>
                </a:lnTo>
                <a:lnTo>
                  <a:pt x="1340" y="1138"/>
                </a:lnTo>
                <a:lnTo>
                  <a:pt x="1356" y="1124"/>
                </a:lnTo>
                <a:lnTo>
                  <a:pt x="1376" y="1112"/>
                </a:lnTo>
                <a:lnTo>
                  <a:pt x="1384" y="1108"/>
                </a:lnTo>
                <a:lnTo>
                  <a:pt x="1394" y="1104"/>
                </a:lnTo>
                <a:lnTo>
                  <a:pt x="1402" y="1104"/>
                </a:lnTo>
                <a:lnTo>
                  <a:pt x="1410" y="1108"/>
                </a:lnTo>
                <a:lnTo>
                  <a:pt x="1410" y="1108"/>
                </a:lnTo>
                <a:lnTo>
                  <a:pt x="1420" y="1114"/>
                </a:lnTo>
                <a:lnTo>
                  <a:pt x="1426" y="1122"/>
                </a:lnTo>
                <a:lnTo>
                  <a:pt x="1432" y="1128"/>
                </a:lnTo>
                <a:lnTo>
                  <a:pt x="1436" y="1136"/>
                </a:lnTo>
                <a:lnTo>
                  <a:pt x="1438" y="1152"/>
                </a:lnTo>
                <a:lnTo>
                  <a:pt x="1438" y="1170"/>
                </a:lnTo>
                <a:lnTo>
                  <a:pt x="1438" y="1186"/>
                </a:lnTo>
                <a:lnTo>
                  <a:pt x="1440" y="1202"/>
                </a:lnTo>
                <a:lnTo>
                  <a:pt x="1444" y="1210"/>
                </a:lnTo>
                <a:lnTo>
                  <a:pt x="1448" y="1218"/>
                </a:lnTo>
                <a:lnTo>
                  <a:pt x="1456" y="1226"/>
                </a:lnTo>
                <a:lnTo>
                  <a:pt x="1466" y="1232"/>
                </a:lnTo>
                <a:lnTo>
                  <a:pt x="1466" y="1232"/>
                </a:lnTo>
                <a:lnTo>
                  <a:pt x="1476" y="1236"/>
                </a:lnTo>
                <a:lnTo>
                  <a:pt x="1486" y="1240"/>
                </a:lnTo>
                <a:lnTo>
                  <a:pt x="1496" y="1240"/>
                </a:lnTo>
                <a:lnTo>
                  <a:pt x="1506" y="1238"/>
                </a:lnTo>
                <a:lnTo>
                  <a:pt x="1518" y="1234"/>
                </a:lnTo>
                <a:lnTo>
                  <a:pt x="1528" y="1230"/>
                </a:lnTo>
                <a:lnTo>
                  <a:pt x="1550" y="1218"/>
                </a:lnTo>
                <a:lnTo>
                  <a:pt x="1568" y="1202"/>
                </a:lnTo>
                <a:lnTo>
                  <a:pt x="1586" y="1184"/>
                </a:lnTo>
                <a:lnTo>
                  <a:pt x="1600" y="1166"/>
                </a:lnTo>
                <a:lnTo>
                  <a:pt x="1610" y="1150"/>
                </a:lnTo>
                <a:lnTo>
                  <a:pt x="1610" y="1150"/>
                </a:lnTo>
                <a:lnTo>
                  <a:pt x="1618" y="1132"/>
                </a:lnTo>
                <a:lnTo>
                  <a:pt x="1628" y="1112"/>
                </a:lnTo>
                <a:lnTo>
                  <a:pt x="1628" y="1112"/>
                </a:lnTo>
                <a:lnTo>
                  <a:pt x="1632" y="1094"/>
                </a:lnTo>
                <a:lnTo>
                  <a:pt x="1636" y="1076"/>
                </a:lnTo>
                <a:lnTo>
                  <a:pt x="1636" y="1060"/>
                </a:lnTo>
                <a:lnTo>
                  <a:pt x="1636" y="1042"/>
                </a:lnTo>
                <a:lnTo>
                  <a:pt x="1634" y="1026"/>
                </a:lnTo>
                <a:lnTo>
                  <a:pt x="1628" y="1012"/>
                </a:lnTo>
                <a:lnTo>
                  <a:pt x="1618" y="1000"/>
                </a:lnTo>
                <a:lnTo>
                  <a:pt x="1606" y="990"/>
                </a:lnTo>
                <a:lnTo>
                  <a:pt x="1606" y="990"/>
                </a:lnTo>
                <a:lnTo>
                  <a:pt x="1596" y="986"/>
                </a:lnTo>
                <a:lnTo>
                  <a:pt x="1586" y="984"/>
                </a:lnTo>
                <a:lnTo>
                  <a:pt x="1578" y="982"/>
                </a:lnTo>
                <a:lnTo>
                  <a:pt x="1570" y="984"/>
                </a:lnTo>
                <a:lnTo>
                  <a:pt x="1554" y="990"/>
                </a:lnTo>
                <a:lnTo>
                  <a:pt x="1540" y="998"/>
                </a:lnTo>
                <a:lnTo>
                  <a:pt x="1524" y="1006"/>
                </a:lnTo>
                <a:lnTo>
                  <a:pt x="1510" y="1012"/>
                </a:lnTo>
                <a:lnTo>
                  <a:pt x="1500" y="1014"/>
                </a:lnTo>
                <a:lnTo>
                  <a:pt x="1492" y="1012"/>
                </a:lnTo>
                <a:lnTo>
                  <a:pt x="1482" y="1010"/>
                </a:lnTo>
                <a:lnTo>
                  <a:pt x="1472" y="1004"/>
                </a:lnTo>
                <a:lnTo>
                  <a:pt x="1472" y="1004"/>
                </a:lnTo>
                <a:lnTo>
                  <a:pt x="1464" y="1000"/>
                </a:lnTo>
                <a:lnTo>
                  <a:pt x="1460" y="992"/>
                </a:lnTo>
                <a:lnTo>
                  <a:pt x="1458" y="982"/>
                </a:lnTo>
                <a:lnTo>
                  <a:pt x="1458" y="972"/>
                </a:lnTo>
                <a:lnTo>
                  <a:pt x="1458" y="950"/>
                </a:lnTo>
                <a:lnTo>
                  <a:pt x="1462" y="928"/>
                </a:lnTo>
                <a:lnTo>
                  <a:pt x="1464" y="926"/>
                </a:lnTo>
                <a:lnTo>
                  <a:pt x="1464" y="926"/>
                </a:lnTo>
                <a:lnTo>
                  <a:pt x="1466" y="920"/>
                </a:lnTo>
                <a:lnTo>
                  <a:pt x="1598" y="692"/>
                </a:lnTo>
                <a:lnTo>
                  <a:pt x="1582" y="668"/>
                </a:lnTo>
                <a:lnTo>
                  <a:pt x="1584" y="668"/>
                </a:lnTo>
                <a:lnTo>
                  <a:pt x="1198" y="0"/>
                </a:lnTo>
                <a:lnTo>
                  <a:pt x="398" y="0"/>
                </a:lnTo>
                <a:lnTo>
                  <a:pt x="322" y="132"/>
                </a:lnTo>
                <a:lnTo>
                  <a:pt x="0" y="690"/>
                </a:lnTo>
                <a:lnTo>
                  <a:pt x="116" y="888"/>
                </a:lnTo>
                <a:lnTo>
                  <a:pt x="116" y="888"/>
                </a:lnTo>
                <a:lnTo>
                  <a:pt x="132" y="902"/>
                </a:lnTo>
                <a:lnTo>
                  <a:pt x="150" y="914"/>
                </a:lnTo>
                <a:lnTo>
                  <a:pt x="160" y="918"/>
                </a:lnTo>
                <a:lnTo>
                  <a:pt x="168" y="920"/>
                </a:lnTo>
                <a:lnTo>
                  <a:pt x="176" y="920"/>
                </a:lnTo>
                <a:lnTo>
                  <a:pt x="184" y="918"/>
                </a:lnTo>
                <a:lnTo>
                  <a:pt x="184" y="918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8072" name="Freeform 8"/>
          <p:cNvSpPr>
            <a:spLocks/>
          </p:cNvSpPr>
          <p:nvPr/>
        </p:nvSpPr>
        <p:spPr bwMode="auto">
          <a:xfrm>
            <a:off x="5064125" y="2360613"/>
            <a:ext cx="1981200" cy="2011362"/>
          </a:xfrm>
          <a:custGeom>
            <a:avLst/>
            <a:gdLst/>
            <a:ahLst/>
            <a:cxnLst>
              <a:cxn ang="0">
                <a:pos x="262" y="260"/>
              </a:cxn>
              <a:cxn ang="0">
                <a:pos x="286" y="316"/>
              </a:cxn>
              <a:cxn ang="0">
                <a:pos x="374" y="290"/>
              </a:cxn>
              <a:cxn ang="0">
                <a:pos x="424" y="306"/>
              </a:cxn>
              <a:cxn ang="0">
                <a:pos x="430" y="426"/>
              </a:cxn>
              <a:cxn ang="0">
                <a:pos x="368" y="524"/>
              </a:cxn>
              <a:cxn ang="0">
                <a:pos x="274" y="558"/>
              </a:cxn>
              <a:cxn ang="0">
                <a:pos x="238" y="508"/>
              </a:cxn>
              <a:cxn ang="0">
                <a:pos x="210" y="430"/>
              </a:cxn>
              <a:cxn ang="0">
                <a:pos x="140" y="460"/>
              </a:cxn>
              <a:cxn ang="0">
                <a:pos x="140" y="934"/>
              </a:cxn>
              <a:cxn ang="0">
                <a:pos x="214" y="968"/>
              </a:cxn>
              <a:cxn ang="0">
                <a:pos x="242" y="906"/>
              </a:cxn>
              <a:cxn ang="0">
                <a:pos x="268" y="844"/>
              </a:cxn>
              <a:cxn ang="0">
                <a:pos x="352" y="858"/>
              </a:cxn>
              <a:cxn ang="0">
                <a:pos x="432" y="964"/>
              </a:cxn>
              <a:cxn ang="0">
                <a:pos x="430" y="1078"/>
              </a:cxn>
              <a:cxn ang="0">
                <a:pos x="376" y="1100"/>
              </a:cxn>
              <a:cxn ang="0">
                <a:pos x="288" y="1074"/>
              </a:cxn>
              <a:cxn ang="0">
                <a:pos x="266" y="1136"/>
              </a:cxn>
              <a:cxn ang="0">
                <a:pos x="668" y="1386"/>
              </a:cxn>
              <a:cxn ang="0">
                <a:pos x="686" y="1392"/>
              </a:cxn>
              <a:cxn ang="0">
                <a:pos x="696" y="1398"/>
              </a:cxn>
              <a:cxn ang="0">
                <a:pos x="704" y="1402"/>
              </a:cxn>
              <a:cxn ang="0">
                <a:pos x="714" y="1410"/>
              </a:cxn>
              <a:cxn ang="0">
                <a:pos x="720" y="1414"/>
              </a:cxn>
              <a:cxn ang="0">
                <a:pos x="724" y="1422"/>
              </a:cxn>
              <a:cxn ang="0">
                <a:pos x="726" y="1430"/>
              </a:cxn>
              <a:cxn ang="0">
                <a:pos x="726" y="1436"/>
              </a:cxn>
              <a:cxn ang="0">
                <a:pos x="724" y="1448"/>
              </a:cxn>
              <a:cxn ang="0">
                <a:pos x="704" y="1476"/>
              </a:cxn>
              <a:cxn ang="0">
                <a:pos x="672" y="1494"/>
              </a:cxn>
              <a:cxn ang="0">
                <a:pos x="660" y="1504"/>
              </a:cxn>
              <a:cxn ang="0">
                <a:pos x="652" y="1514"/>
              </a:cxn>
              <a:cxn ang="0">
                <a:pos x="648" y="1530"/>
              </a:cxn>
              <a:cxn ang="0">
                <a:pos x="650" y="1562"/>
              </a:cxn>
              <a:cxn ang="0">
                <a:pos x="748" y="1620"/>
              </a:cxn>
              <a:cxn ang="0">
                <a:pos x="880" y="1606"/>
              </a:cxn>
              <a:cxn ang="0">
                <a:pos x="934" y="1540"/>
              </a:cxn>
              <a:cxn ang="0">
                <a:pos x="932" y="1522"/>
              </a:cxn>
              <a:cxn ang="0">
                <a:pos x="924" y="1508"/>
              </a:cxn>
              <a:cxn ang="0">
                <a:pos x="918" y="1502"/>
              </a:cxn>
              <a:cxn ang="0">
                <a:pos x="906" y="1494"/>
              </a:cxn>
              <a:cxn ang="0">
                <a:pos x="862" y="1460"/>
              </a:cxn>
              <a:cxn ang="0">
                <a:pos x="856" y="1448"/>
              </a:cxn>
              <a:cxn ang="0">
                <a:pos x="854" y="1438"/>
              </a:cxn>
              <a:cxn ang="0">
                <a:pos x="854" y="1430"/>
              </a:cxn>
              <a:cxn ang="0">
                <a:pos x="856" y="1422"/>
              </a:cxn>
              <a:cxn ang="0">
                <a:pos x="860" y="1416"/>
              </a:cxn>
              <a:cxn ang="0">
                <a:pos x="866" y="1410"/>
              </a:cxn>
              <a:cxn ang="0">
                <a:pos x="874" y="1402"/>
              </a:cxn>
              <a:cxn ang="0">
                <a:pos x="884" y="1398"/>
              </a:cxn>
              <a:cxn ang="0">
                <a:pos x="892" y="1394"/>
              </a:cxn>
              <a:cxn ang="0">
                <a:pos x="912" y="1386"/>
              </a:cxn>
              <a:cxn ang="0">
                <a:pos x="1200" y="0"/>
              </a:cxn>
            </a:cxnLst>
            <a:rect l="0" t="0" r="r" b="b"/>
            <a:pathLst>
              <a:path w="1600" h="1624">
                <a:moveTo>
                  <a:pt x="1200" y="0"/>
                </a:moveTo>
                <a:lnTo>
                  <a:pt x="402" y="0"/>
                </a:lnTo>
                <a:lnTo>
                  <a:pt x="400" y="6"/>
                </a:lnTo>
                <a:lnTo>
                  <a:pt x="400" y="8"/>
                </a:lnTo>
                <a:lnTo>
                  <a:pt x="266" y="240"/>
                </a:lnTo>
                <a:lnTo>
                  <a:pt x="266" y="240"/>
                </a:lnTo>
                <a:lnTo>
                  <a:pt x="262" y="260"/>
                </a:lnTo>
                <a:lnTo>
                  <a:pt x="262" y="282"/>
                </a:lnTo>
                <a:lnTo>
                  <a:pt x="264" y="290"/>
                </a:lnTo>
                <a:lnTo>
                  <a:pt x="266" y="298"/>
                </a:lnTo>
                <a:lnTo>
                  <a:pt x="270" y="306"/>
                </a:lnTo>
                <a:lnTo>
                  <a:pt x="276" y="310"/>
                </a:lnTo>
                <a:lnTo>
                  <a:pt x="276" y="310"/>
                </a:lnTo>
                <a:lnTo>
                  <a:pt x="286" y="316"/>
                </a:lnTo>
                <a:lnTo>
                  <a:pt x="296" y="318"/>
                </a:lnTo>
                <a:lnTo>
                  <a:pt x="306" y="320"/>
                </a:lnTo>
                <a:lnTo>
                  <a:pt x="314" y="318"/>
                </a:lnTo>
                <a:lnTo>
                  <a:pt x="330" y="312"/>
                </a:lnTo>
                <a:lnTo>
                  <a:pt x="344" y="304"/>
                </a:lnTo>
                <a:lnTo>
                  <a:pt x="358" y="296"/>
                </a:lnTo>
                <a:lnTo>
                  <a:pt x="374" y="290"/>
                </a:lnTo>
                <a:lnTo>
                  <a:pt x="382" y="288"/>
                </a:lnTo>
                <a:lnTo>
                  <a:pt x="392" y="290"/>
                </a:lnTo>
                <a:lnTo>
                  <a:pt x="400" y="292"/>
                </a:lnTo>
                <a:lnTo>
                  <a:pt x="412" y="296"/>
                </a:lnTo>
                <a:lnTo>
                  <a:pt x="412" y="296"/>
                </a:lnTo>
                <a:lnTo>
                  <a:pt x="418" y="302"/>
                </a:lnTo>
                <a:lnTo>
                  <a:pt x="424" y="306"/>
                </a:lnTo>
                <a:lnTo>
                  <a:pt x="434" y="320"/>
                </a:lnTo>
                <a:lnTo>
                  <a:pt x="438" y="336"/>
                </a:lnTo>
                <a:lnTo>
                  <a:pt x="442" y="352"/>
                </a:lnTo>
                <a:lnTo>
                  <a:pt x="442" y="370"/>
                </a:lnTo>
                <a:lnTo>
                  <a:pt x="438" y="390"/>
                </a:lnTo>
                <a:lnTo>
                  <a:pt x="434" y="408"/>
                </a:lnTo>
                <a:lnTo>
                  <a:pt x="430" y="426"/>
                </a:lnTo>
                <a:lnTo>
                  <a:pt x="430" y="426"/>
                </a:lnTo>
                <a:lnTo>
                  <a:pt x="420" y="450"/>
                </a:lnTo>
                <a:lnTo>
                  <a:pt x="410" y="472"/>
                </a:lnTo>
                <a:lnTo>
                  <a:pt x="410" y="472"/>
                </a:lnTo>
                <a:lnTo>
                  <a:pt x="398" y="488"/>
                </a:lnTo>
                <a:lnTo>
                  <a:pt x="384" y="506"/>
                </a:lnTo>
                <a:lnTo>
                  <a:pt x="368" y="524"/>
                </a:lnTo>
                <a:lnTo>
                  <a:pt x="348" y="540"/>
                </a:lnTo>
                <a:lnTo>
                  <a:pt x="328" y="552"/>
                </a:lnTo>
                <a:lnTo>
                  <a:pt x="318" y="556"/>
                </a:lnTo>
                <a:lnTo>
                  <a:pt x="306" y="560"/>
                </a:lnTo>
                <a:lnTo>
                  <a:pt x="296" y="562"/>
                </a:lnTo>
                <a:lnTo>
                  <a:pt x="284" y="562"/>
                </a:lnTo>
                <a:lnTo>
                  <a:pt x="274" y="558"/>
                </a:lnTo>
                <a:lnTo>
                  <a:pt x="264" y="554"/>
                </a:lnTo>
                <a:lnTo>
                  <a:pt x="264" y="554"/>
                </a:lnTo>
                <a:lnTo>
                  <a:pt x="256" y="548"/>
                </a:lnTo>
                <a:lnTo>
                  <a:pt x="248" y="540"/>
                </a:lnTo>
                <a:lnTo>
                  <a:pt x="244" y="532"/>
                </a:lnTo>
                <a:lnTo>
                  <a:pt x="240" y="524"/>
                </a:lnTo>
                <a:lnTo>
                  <a:pt x="238" y="508"/>
                </a:lnTo>
                <a:lnTo>
                  <a:pt x="238" y="492"/>
                </a:lnTo>
                <a:lnTo>
                  <a:pt x="238" y="474"/>
                </a:lnTo>
                <a:lnTo>
                  <a:pt x="234" y="458"/>
                </a:lnTo>
                <a:lnTo>
                  <a:pt x="232" y="450"/>
                </a:lnTo>
                <a:lnTo>
                  <a:pt x="226" y="444"/>
                </a:lnTo>
                <a:lnTo>
                  <a:pt x="218" y="436"/>
                </a:lnTo>
                <a:lnTo>
                  <a:pt x="210" y="430"/>
                </a:lnTo>
                <a:lnTo>
                  <a:pt x="210" y="430"/>
                </a:lnTo>
                <a:lnTo>
                  <a:pt x="202" y="426"/>
                </a:lnTo>
                <a:lnTo>
                  <a:pt x="192" y="426"/>
                </a:lnTo>
                <a:lnTo>
                  <a:pt x="184" y="430"/>
                </a:lnTo>
                <a:lnTo>
                  <a:pt x="174" y="434"/>
                </a:lnTo>
                <a:lnTo>
                  <a:pt x="156" y="446"/>
                </a:lnTo>
                <a:lnTo>
                  <a:pt x="140" y="460"/>
                </a:lnTo>
                <a:lnTo>
                  <a:pt x="40" y="632"/>
                </a:lnTo>
                <a:lnTo>
                  <a:pt x="4" y="694"/>
                </a:lnTo>
                <a:lnTo>
                  <a:pt x="0" y="694"/>
                </a:lnTo>
                <a:lnTo>
                  <a:pt x="0" y="694"/>
                </a:lnTo>
                <a:lnTo>
                  <a:pt x="2" y="696"/>
                </a:lnTo>
                <a:lnTo>
                  <a:pt x="4" y="696"/>
                </a:lnTo>
                <a:lnTo>
                  <a:pt x="140" y="934"/>
                </a:lnTo>
                <a:lnTo>
                  <a:pt x="140" y="934"/>
                </a:lnTo>
                <a:lnTo>
                  <a:pt x="158" y="948"/>
                </a:lnTo>
                <a:lnTo>
                  <a:pt x="176" y="962"/>
                </a:lnTo>
                <a:lnTo>
                  <a:pt x="186" y="968"/>
                </a:lnTo>
                <a:lnTo>
                  <a:pt x="196" y="970"/>
                </a:lnTo>
                <a:lnTo>
                  <a:pt x="206" y="970"/>
                </a:lnTo>
                <a:lnTo>
                  <a:pt x="214" y="968"/>
                </a:lnTo>
                <a:lnTo>
                  <a:pt x="214" y="968"/>
                </a:lnTo>
                <a:lnTo>
                  <a:pt x="224" y="960"/>
                </a:lnTo>
                <a:lnTo>
                  <a:pt x="230" y="954"/>
                </a:lnTo>
                <a:lnTo>
                  <a:pt x="236" y="946"/>
                </a:lnTo>
                <a:lnTo>
                  <a:pt x="240" y="938"/>
                </a:lnTo>
                <a:lnTo>
                  <a:pt x="242" y="922"/>
                </a:lnTo>
                <a:lnTo>
                  <a:pt x="242" y="906"/>
                </a:lnTo>
                <a:lnTo>
                  <a:pt x="242" y="888"/>
                </a:lnTo>
                <a:lnTo>
                  <a:pt x="244" y="872"/>
                </a:lnTo>
                <a:lnTo>
                  <a:pt x="248" y="864"/>
                </a:lnTo>
                <a:lnTo>
                  <a:pt x="252" y="858"/>
                </a:lnTo>
                <a:lnTo>
                  <a:pt x="260" y="850"/>
                </a:lnTo>
                <a:lnTo>
                  <a:pt x="268" y="844"/>
                </a:lnTo>
                <a:lnTo>
                  <a:pt x="268" y="844"/>
                </a:lnTo>
                <a:lnTo>
                  <a:pt x="278" y="838"/>
                </a:lnTo>
                <a:lnTo>
                  <a:pt x="290" y="836"/>
                </a:lnTo>
                <a:lnTo>
                  <a:pt x="300" y="836"/>
                </a:lnTo>
                <a:lnTo>
                  <a:pt x="310" y="836"/>
                </a:lnTo>
                <a:lnTo>
                  <a:pt x="322" y="840"/>
                </a:lnTo>
                <a:lnTo>
                  <a:pt x="332" y="844"/>
                </a:lnTo>
                <a:lnTo>
                  <a:pt x="352" y="858"/>
                </a:lnTo>
                <a:lnTo>
                  <a:pt x="372" y="874"/>
                </a:lnTo>
                <a:lnTo>
                  <a:pt x="390" y="892"/>
                </a:lnTo>
                <a:lnTo>
                  <a:pt x="404" y="910"/>
                </a:lnTo>
                <a:lnTo>
                  <a:pt x="414" y="926"/>
                </a:lnTo>
                <a:lnTo>
                  <a:pt x="414" y="926"/>
                </a:lnTo>
                <a:lnTo>
                  <a:pt x="422" y="944"/>
                </a:lnTo>
                <a:lnTo>
                  <a:pt x="432" y="964"/>
                </a:lnTo>
                <a:lnTo>
                  <a:pt x="438" y="988"/>
                </a:lnTo>
                <a:lnTo>
                  <a:pt x="442" y="1012"/>
                </a:lnTo>
                <a:lnTo>
                  <a:pt x="444" y="1038"/>
                </a:lnTo>
                <a:lnTo>
                  <a:pt x="442" y="1048"/>
                </a:lnTo>
                <a:lnTo>
                  <a:pt x="440" y="1060"/>
                </a:lnTo>
                <a:lnTo>
                  <a:pt x="436" y="1070"/>
                </a:lnTo>
                <a:lnTo>
                  <a:pt x="430" y="1078"/>
                </a:lnTo>
                <a:lnTo>
                  <a:pt x="422" y="1086"/>
                </a:lnTo>
                <a:lnTo>
                  <a:pt x="412" y="1092"/>
                </a:lnTo>
                <a:lnTo>
                  <a:pt x="412" y="1092"/>
                </a:lnTo>
                <a:lnTo>
                  <a:pt x="402" y="1098"/>
                </a:lnTo>
                <a:lnTo>
                  <a:pt x="392" y="1100"/>
                </a:lnTo>
                <a:lnTo>
                  <a:pt x="384" y="1100"/>
                </a:lnTo>
                <a:lnTo>
                  <a:pt x="376" y="1100"/>
                </a:lnTo>
                <a:lnTo>
                  <a:pt x="360" y="1094"/>
                </a:lnTo>
                <a:lnTo>
                  <a:pt x="346" y="1084"/>
                </a:lnTo>
                <a:lnTo>
                  <a:pt x="330" y="1076"/>
                </a:lnTo>
                <a:lnTo>
                  <a:pt x="316" y="1070"/>
                </a:lnTo>
                <a:lnTo>
                  <a:pt x="306" y="1070"/>
                </a:lnTo>
                <a:lnTo>
                  <a:pt x="298" y="1070"/>
                </a:lnTo>
                <a:lnTo>
                  <a:pt x="288" y="1074"/>
                </a:lnTo>
                <a:lnTo>
                  <a:pt x="278" y="1078"/>
                </a:lnTo>
                <a:lnTo>
                  <a:pt x="278" y="1078"/>
                </a:lnTo>
                <a:lnTo>
                  <a:pt x="272" y="1084"/>
                </a:lnTo>
                <a:lnTo>
                  <a:pt x="266" y="1092"/>
                </a:lnTo>
                <a:lnTo>
                  <a:pt x="264" y="1102"/>
                </a:lnTo>
                <a:lnTo>
                  <a:pt x="264" y="1114"/>
                </a:lnTo>
                <a:lnTo>
                  <a:pt x="266" y="1136"/>
                </a:lnTo>
                <a:lnTo>
                  <a:pt x="270" y="1158"/>
                </a:lnTo>
                <a:lnTo>
                  <a:pt x="402" y="1386"/>
                </a:lnTo>
                <a:lnTo>
                  <a:pt x="402" y="1386"/>
                </a:lnTo>
                <a:lnTo>
                  <a:pt x="402" y="1386"/>
                </a:lnTo>
                <a:lnTo>
                  <a:pt x="668" y="1386"/>
                </a:lnTo>
                <a:lnTo>
                  <a:pt x="668" y="1386"/>
                </a:lnTo>
                <a:lnTo>
                  <a:pt x="668" y="1386"/>
                </a:lnTo>
                <a:lnTo>
                  <a:pt x="668" y="1386"/>
                </a:lnTo>
                <a:lnTo>
                  <a:pt x="674" y="1388"/>
                </a:lnTo>
                <a:lnTo>
                  <a:pt x="674" y="1388"/>
                </a:lnTo>
                <a:lnTo>
                  <a:pt x="674" y="1388"/>
                </a:lnTo>
                <a:lnTo>
                  <a:pt x="674" y="1388"/>
                </a:lnTo>
                <a:lnTo>
                  <a:pt x="686" y="1392"/>
                </a:lnTo>
                <a:lnTo>
                  <a:pt x="686" y="1392"/>
                </a:lnTo>
                <a:lnTo>
                  <a:pt x="688" y="1394"/>
                </a:lnTo>
                <a:lnTo>
                  <a:pt x="688" y="1394"/>
                </a:lnTo>
                <a:lnTo>
                  <a:pt x="692" y="1394"/>
                </a:lnTo>
                <a:lnTo>
                  <a:pt x="692" y="1394"/>
                </a:lnTo>
                <a:lnTo>
                  <a:pt x="694" y="1396"/>
                </a:lnTo>
                <a:lnTo>
                  <a:pt x="694" y="1396"/>
                </a:lnTo>
                <a:lnTo>
                  <a:pt x="696" y="1398"/>
                </a:lnTo>
                <a:lnTo>
                  <a:pt x="696" y="1398"/>
                </a:lnTo>
                <a:lnTo>
                  <a:pt x="700" y="1398"/>
                </a:lnTo>
                <a:lnTo>
                  <a:pt x="700" y="1398"/>
                </a:lnTo>
                <a:lnTo>
                  <a:pt x="702" y="1400"/>
                </a:lnTo>
                <a:lnTo>
                  <a:pt x="702" y="1400"/>
                </a:lnTo>
                <a:lnTo>
                  <a:pt x="704" y="1402"/>
                </a:lnTo>
                <a:lnTo>
                  <a:pt x="704" y="1402"/>
                </a:lnTo>
                <a:lnTo>
                  <a:pt x="706" y="1402"/>
                </a:lnTo>
                <a:lnTo>
                  <a:pt x="706" y="1402"/>
                </a:lnTo>
                <a:lnTo>
                  <a:pt x="710" y="1406"/>
                </a:lnTo>
                <a:lnTo>
                  <a:pt x="710" y="1406"/>
                </a:lnTo>
                <a:lnTo>
                  <a:pt x="710" y="1406"/>
                </a:lnTo>
                <a:lnTo>
                  <a:pt x="710" y="1406"/>
                </a:lnTo>
                <a:lnTo>
                  <a:pt x="714" y="1410"/>
                </a:lnTo>
                <a:lnTo>
                  <a:pt x="714" y="1410"/>
                </a:lnTo>
                <a:lnTo>
                  <a:pt x="716" y="1410"/>
                </a:lnTo>
                <a:lnTo>
                  <a:pt x="716" y="1410"/>
                </a:lnTo>
                <a:lnTo>
                  <a:pt x="718" y="1412"/>
                </a:lnTo>
                <a:lnTo>
                  <a:pt x="718" y="1412"/>
                </a:lnTo>
                <a:lnTo>
                  <a:pt x="720" y="1414"/>
                </a:lnTo>
                <a:lnTo>
                  <a:pt x="720" y="1414"/>
                </a:lnTo>
                <a:lnTo>
                  <a:pt x="722" y="1416"/>
                </a:lnTo>
                <a:lnTo>
                  <a:pt x="722" y="1416"/>
                </a:lnTo>
                <a:lnTo>
                  <a:pt x="722" y="1418"/>
                </a:lnTo>
                <a:lnTo>
                  <a:pt x="722" y="1418"/>
                </a:lnTo>
                <a:lnTo>
                  <a:pt x="724" y="1420"/>
                </a:lnTo>
                <a:lnTo>
                  <a:pt x="724" y="1420"/>
                </a:lnTo>
                <a:lnTo>
                  <a:pt x="724" y="1422"/>
                </a:lnTo>
                <a:lnTo>
                  <a:pt x="724" y="1422"/>
                </a:lnTo>
                <a:lnTo>
                  <a:pt x="726" y="1424"/>
                </a:lnTo>
                <a:lnTo>
                  <a:pt x="726" y="1424"/>
                </a:lnTo>
                <a:lnTo>
                  <a:pt x="726" y="1426"/>
                </a:lnTo>
                <a:lnTo>
                  <a:pt x="726" y="1426"/>
                </a:lnTo>
                <a:lnTo>
                  <a:pt x="726" y="1430"/>
                </a:lnTo>
                <a:lnTo>
                  <a:pt x="726" y="1430"/>
                </a:lnTo>
                <a:lnTo>
                  <a:pt x="726" y="1430"/>
                </a:lnTo>
                <a:lnTo>
                  <a:pt x="726" y="1430"/>
                </a:lnTo>
                <a:lnTo>
                  <a:pt x="726" y="1430"/>
                </a:lnTo>
                <a:lnTo>
                  <a:pt x="726" y="1430"/>
                </a:lnTo>
                <a:lnTo>
                  <a:pt x="726" y="1430"/>
                </a:lnTo>
                <a:lnTo>
                  <a:pt x="726" y="1436"/>
                </a:lnTo>
                <a:lnTo>
                  <a:pt x="726" y="1436"/>
                </a:lnTo>
                <a:lnTo>
                  <a:pt x="726" y="1438"/>
                </a:lnTo>
                <a:lnTo>
                  <a:pt x="726" y="1438"/>
                </a:lnTo>
                <a:lnTo>
                  <a:pt x="726" y="1442"/>
                </a:lnTo>
                <a:lnTo>
                  <a:pt x="726" y="1442"/>
                </a:lnTo>
                <a:lnTo>
                  <a:pt x="724" y="1444"/>
                </a:lnTo>
                <a:lnTo>
                  <a:pt x="724" y="1444"/>
                </a:lnTo>
                <a:lnTo>
                  <a:pt x="724" y="1448"/>
                </a:lnTo>
                <a:lnTo>
                  <a:pt x="724" y="1448"/>
                </a:lnTo>
                <a:lnTo>
                  <a:pt x="724" y="1448"/>
                </a:lnTo>
                <a:lnTo>
                  <a:pt x="724" y="1448"/>
                </a:lnTo>
                <a:lnTo>
                  <a:pt x="720" y="1458"/>
                </a:lnTo>
                <a:lnTo>
                  <a:pt x="716" y="1464"/>
                </a:lnTo>
                <a:lnTo>
                  <a:pt x="710" y="1470"/>
                </a:lnTo>
                <a:lnTo>
                  <a:pt x="704" y="1476"/>
                </a:lnTo>
                <a:lnTo>
                  <a:pt x="690" y="1484"/>
                </a:lnTo>
                <a:lnTo>
                  <a:pt x="676" y="1492"/>
                </a:lnTo>
                <a:lnTo>
                  <a:pt x="676" y="1492"/>
                </a:lnTo>
                <a:lnTo>
                  <a:pt x="674" y="1494"/>
                </a:lnTo>
                <a:lnTo>
                  <a:pt x="674" y="1494"/>
                </a:lnTo>
                <a:lnTo>
                  <a:pt x="672" y="1494"/>
                </a:lnTo>
                <a:lnTo>
                  <a:pt x="672" y="1494"/>
                </a:lnTo>
                <a:lnTo>
                  <a:pt x="668" y="1498"/>
                </a:lnTo>
                <a:lnTo>
                  <a:pt x="668" y="1498"/>
                </a:lnTo>
                <a:lnTo>
                  <a:pt x="666" y="1498"/>
                </a:lnTo>
                <a:lnTo>
                  <a:pt x="666" y="1498"/>
                </a:lnTo>
                <a:lnTo>
                  <a:pt x="662" y="1502"/>
                </a:lnTo>
                <a:lnTo>
                  <a:pt x="662" y="1502"/>
                </a:lnTo>
                <a:lnTo>
                  <a:pt x="660" y="1504"/>
                </a:lnTo>
                <a:lnTo>
                  <a:pt x="660" y="1504"/>
                </a:lnTo>
                <a:lnTo>
                  <a:pt x="656" y="1508"/>
                </a:lnTo>
                <a:lnTo>
                  <a:pt x="656" y="1508"/>
                </a:lnTo>
                <a:lnTo>
                  <a:pt x="656" y="1508"/>
                </a:lnTo>
                <a:lnTo>
                  <a:pt x="656" y="1508"/>
                </a:lnTo>
                <a:lnTo>
                  <a:pt x="652" y="1514"/>
                </a:lnTo>
                <a:lnTo>
                  <a:pt x="652" y="1514"/>
                </a:lnTo>
                <a:lnTo>
                  <a:pt x="652" y="1514"/>
                </a:lnTo>
                <a:lnTo>
                  <a:pt x="652" y="1514"/>
                </a:lnTo>
                <a:lnTo>
                  <a:pt x="650" y="1522"/>
                </a:lnTo>
                <a:lnTo>
                  <a:pt x="650" y="1522"/>
                </a:lnTo>
                <a:lnTo>
                  <a:pt x="650" y="1522"/>
                </a:lnTo>
                <a:lnTo>
                  <a:pt x="650" y="1522"/>
                </a:lnTo>
                <a:lnTo>
                  <a:pt x="648" y="1530"/>
                </a:lnTo>
                <a:lnTo>
                  <a:pt x="648" y="1530"/>
                </a:lnTo>
                <a:lnTo>
                  <a:pt x="648" y="1532"/>
                </a:lnTo>
                <a:lnTo>
                  <a:pt x="648" y="1532"/>
                </a:lnTo>
                <a:lnTo>
                  <a:pt x="646" y="1540"/>
                </a:lnTo>
                <a:lnTo>
                  <a:pt x="646" y="1540"/>
                </a:lnTo>
                <a:lnTo>
                  <a:pt x="648" y="1552"/>
                </a:lnTo>
                <a:lnTo>
                  <a:pt x="650" y="1562"/>
                </a:lnTo>
                <a:lnTo>
                  <a:pt x="656" y="1572"/>
                </a:lnTo>
                <a:lnTo>
                  <a:pt x="662" y="1580"/>
                </a:lnTo>
                <a:lnTo>
                  <a:pt x="670" y="1588"/>
                </a:lnTo>
                <a:lnTo>
                  <a:pt x="680" y="1594"/>
                </a:lnTo>
                <a:lnTo>
                  <a:pt x="700" y="1606"/>
                </a:lnTo>
                <a:lnTo>
                  <a:pt x="724" y="1614"/>
                </a:lnTo>
                <a:lnTo>
                  <a:pt x="748" y="1620"/>
                </a:lnTo>
                <a:lnTo>
                  <a:pt x="770" y="1624"/>
                </a:lnTo>
                <a:lnTo>
                  <a:pt x="790" y="1624"/>
                </a:lnTo>
                <a:lnTo>
                  <a:pt x="790" y="1624"/>
                </a:lnTo>
                <a:lnTo>
                  <a:pt x="810" y="1624"/>
                </a:lnTo>
                <a:lnTo>
                  <a:pt x="832" y="1620"/>
                </a:lnTo>
                <a:lnTo>
                  <a:pt x="856" y="1614"/>
                </a:lnTo>
                <a:lnTo>
                  <a:pt x="880" y="1606"/>
                </a:lnTo>
                <a:lnTo>
                  <a:pt x="902" y="1594"/>
                </a:lnTo>
                <a:lnTo>
                  <a:pt x="910" y="1588"/>
                </a:lnTo>
                <a:lnTo>
                  <a:pt x="918" y="1580"/>
                </a:lnTo>
                <a:lnTo>
                  <a:pt x="926" y="1572"/>
                </a:lnTo>
                <a:lnTo>
                  <a:pt x="930" y="1562"/>
                </a:lnTo>
                <a:lnTo>
                  <a:pt x="934" y="1552"/>
                </a:lnTo>
                <a:lnTo>
                  <a:pt x="934" y="1540"/>
                </a:lnTo>
                <a:lnTo>
                  <a:pt x="934" y="1540"/>
                </a:lnTo>
                <a:lnTo>
                  <a:pt x="934" y="1532"/>
                </a:lnTo>
                <a:lnTo>
                  <a:pt x="934" y="1532"/>
                </a:lnTo>
                <a:lnTo>
                  <a:pt x="934" y="1530"/>
                </a:lnTo>
                <a:lnTo>
                  <a:pt x="934" y="1530"/>
                </a:lnTo>
                <a:lnTo>
                  <a:pt x="932" y="1522"/>
                </a:lnTo>
                <a:lnTo>
                  <a:pt x="932" y="1522"/>
                </a:lnTo>
                <a:lnTo>
                  <a:pt x="930" y="1522"/>
                </a:lnTo>
                <a:lnTo>
                  <a:pt x="930" y="1522"/>
                </a:lnTo>
                <a:lnTo>
                  <a:pt x="928" y="1514"/>
                </a:lnTo>
                <a:lnTo>
                  <a:pt x="928" y="1514"/>
                </a:lnTo>
                <a:lnTo>
                  <a:pt x="928" y="1514"/>
                </a:lnTo>
                <a:lnTo>
                  <a:pt x="928" y="1514"/>
                </a:lnTo>
                <a:lnTo>
                  <a:pt x="924" y="1508"/>
                </a:lnTo>
                <a:lnTo>
                  <a:pt x="924" y="1508"/>
                </a:lnTo>
                <a:lnTo>
                  <a:pt x="924" y="1508"/>
                </a:lnTo>
                <a:lnTo>
                  <a:pt x="924" y="1508"/>
                </a:lnTo>
                <a:lnTo>
                  <a:pt x="920" y="1504"/>
                </a:lnTo>
                <a:lnTo>
                  <a:pt x="920" y="1504"/>
                </a:lnTo>
                <a:lnTo>
                  <a:pt x="918" y="1502"/>
                </a:lnTo>
                <a:lnTo>
                  <a:pt x="918" y="1502"/>
                </a:lnTo>
                <a:lnTo>
                  <a:pt x="914" y="1498"/>
                </a:lnTo>
                <a:lnTo>
                  <a:pt x="914" y="1498"/>
                </a:lnTo>
                <a:lnTo>
                  <a:pt x="912" y="1498"/>
                </a:lnTo>
                <a:lnTo>
                  <a:pt x="912" y="1498"/>
                </a:lnTo>
                <a:lnTo>
                  <a:pt x="908" y="1494"/>
                </a:lnTo>
                <a:lnTo>
                  <a:pt x="908" y="1494"/>
                </a:lnTo>
                <a:lnTo>
                  <a:pt x="906" y="1494"/>
                </a:lnTo>
                <a:lnTo>
                  <a:pt x="906" y="1494"/>
                </a:lnTo>
                <a:lnTo>
                  <a:pt x="904" y="1492"/>
                </a:lnTo>
                <a:lnTo>
                  <a:pt x="904" y="1492"/>
                </a:lnTo>
                <a:lnTo>
                  <a:pt x="890" y="1484"/>
                </a:lnTo>
                <a:lnTo>
                  <a:pt x="878" y="1476"/>
                </a:lnTo>
                <a:lnTo>
                  <a:pt x="866" y="1466"/>
                </a:lnTo>
                <a:lnTo>
                  <a:pt x="862" y="1460"/>
                </a:lnTo>
                <a:lnTo>
                  <a:pt x="858" y="1454"/>
                </a:lnTo>
                <a:lnTo>
                  <a:pt x="858" y="1454"/>
                </a:lnTo>
                <a:lnTo>
                  <a:pt x="858" y="1454"/>
                </a:lnTo>
                <a:lnTo>
                  <a:pt x="858" y="1454"/>
                </a:lnTo>
                <a:lnTo>
                  <a:pt x="856" y="1448"/>
                </a:lnTo>
                <a:lnTo>
                  <a:pt x="856" y="1448"/>
                </a:lnTo>
                <a:lnTo>
                  <a:pt x="856" y="1448"/>
                </a:lnTo>
                <a:lnTo>
                  <a:pt x="856" y="1448"/>
                </a:lnTo>
                <a:lnTo>
                  <a:pt x="856" y="1444"/>
                </a:lnTo>
                <a:lnTo>
                  <a:pt x="856" y="1444"/>
                </a:lnTo>
                <a:lnTo>
                  <a:pt x="856" y="1442"/>
                </a:lnTo>
                <a:lnTo>
                  <a:pt x="856" y="1442"/>
                </a:lnTo>
                <a:lnTo>
                  <a:pt x="854" y="1438"/>
                </a:lnTo>
                <a:lnTo>
                  <a:pt x="854" y="1438"/>
                </a:lnTo>
                <a:lnTo>
                  <a:pt x="854" y="1436"/>
                </a:lnTo>
                <a:lnTo>
                  <a:pt x="854" y="1436"/>
                </a:lnTo>
                <a:lnTo>
                  <a:pt x="854" y="1430"/>
                </a:lnTo>
                <a:lnTo>
                  <a:pt x="854" y="1430"/>
                </a:lnTo>
                <a:lnTo>
                  <a:pt x="854" y="1430"/>
                </a:lnTo>
                <a:lnTo>
                  <a:pt x="854" y="1430"/>
                </a:lnTo>
                <a:lnTo>
                  <a:pt x="854" y="1430"/>
                </a:lnTo>
                <a:lnTo>
                  <a:pt x="854" y="1430"/>
                </a:lnTo>
                <a:lnTo>
                  <a:pt x="854" y="1430"/>
                </a:lnTo>
                <a:lnTo>
                  <a:pt x="854" y="1426"/>
                </a:lnTo>
                <a:lnTo>
                  <a:pt x="854" y="1426"/>
                </a:lnTo>
                <a:lnTo>
                  <a:pt x="856" y="1424"/>
                </a:lnTo>
                <a:lnTo>
                  <a:pt x="856" y="1424"/>
                </a:lnTo>
                <a:lnTo>
                  <a:pt x="856" y="1422"/>
                </a:lnTo>
                <a:lnTo>
                  <a:pt x="856" y="1422"/>
                </a:lnTo>
                <a:lnTo>
                  <a:pt x="856" y="1420"/>
                </a:lnTo>
                <a:lnTo>
                  <a:pt x="856" y="1420"/>
                </a:lnTo>
                <a:lnTo>
                  <a:pt x="858" y="1418"/>
                </a:lnTo>
                <a:lnTo>
                  <a:pt x="858" y="1418"/>
                </a:lnTo>
                <a:lnTo>
                  <a:pt x="860" y="1416"/>
                </a:lnTo>
                <a:lnTo>
                  <a:pt x="860" y="1416"/>
                </a:lnTo>
                <a:lnTo>
                  <a:pt x="862" y="1414"/>
                </a:lnTo>
                <a:lnTo>
                  <a:pt x="862" y="1414"/>
                </a:lnTo>
                <a:lnTo>
                  <a:pt x="862" y="1412"/>
                </a:lnTo>
                <a:lnTo>
                  <a:pt x="862" y="1412"/>
                </a:lnTo>
                <a:lnTo>
                  <a:pt x="864" y="1410"/>
                </a:lnTo>
                <a:lnTo>
                  <a:pt x="864" y="1410"/>
                </a:lnTo>
                <a:lnTo>
                  <a:pt x="866" y="1410"/>
                </a:lnTo>
                <a:lnTo>
                  <a:pt x="866" y="1410"/>
                </a:lnTo>
                <a:lnTo>
                  <a:pt x="870" y="1406"/>
                </a:lnTo>
                <a:lnTo>
                  <a:pt x="870" y="1406"/>
                </a:lnTo>
                <a:lnTo>
                  <a:pt x="870" y="1406"/>
                </a:lnTo>
                <a:lnTo>
                  <a:pt x="870" y="1406"/>
                </a:lnTo>
                <a:lnTo>
                  <a:pt x="874" y="1402"/>
                </a:lnTo>
                <a:lnTo>
                  <a:pt x="874" y="1402"/>
                </a:lnTo>
                <a:lnTo>
                  <a:pt x="876" y="1402"/>
                </a:lnTo>
                <a:lnTo>
                  <a:pt x="876" y="1402"/>
                </a:lnTo>
                <a:lnTo>
                  <a:pt x="880" y="1400"/>
                </a:lnTo>
                <a:lnTo>
                  <a:pt x="880" y="1400"/>
                </a:lnTo>
                <a:lnTo>
                  <a:pt x="882" y="1398"/>
                </a:lnTo>
                <a:lnTo>
                  <a:pt x="882" y="1398"/>
                </a:lnTo>
                <a:lnTo>
                  <a:pt x="884" y="1398"/>
                </a:lnTo>
                <a:lnTo>
                  <a:pt x="884" y="1398"/>
                </a:lnTo>
                <a:lnTo>
                  <a:pt x="886" y="1396"/>
                </a:lnTo>
                <a:lnTo>
                  <a:pt x="886" y="1396"/>
                </a:lnTo>
                <a:lnTo>
                  <a:pt x="890" y="1394"/>
                </a:lnTo>
                <a:lnTo>
                  <a:pt x="890" y="1394"/>
                </a:lnTo>
                <a:lnTo>
                  <a:pt x="892" y="1394"/>
                </a:lnTo>
                <a:lnTo>
                  <a:pt x="892" y="1394"/>
                </a:lnTo>
                <a:lnTo>
                  <a:pt x="894" y="1392"/>
                </a:lnTo>
                <a:lnTo>
                  <a:pt x="894" y="1392"/>
                </a:lnTo>
                <a:lnTo>
                  <a:pt x="906" y="1388"/>
                </a:lnTo>
                <a:lnTo>
                  <a:pt x="906" y="1388"/>
                </a:lnTo>
                <a:lnTo>
                  <a:pt x="908" y="1388"/>
                </a:lnTo>
                <a:lnTo>
                  <a:pt x="908" y="1388"/>
                </a:lnTo>
                <a:lnTo>
                  <a:pt x="912" y="1386"/>
                </a:lnTo>
                <a:lnTo>
                  <a:pt x="912" y="1386"/>
                </a:lnTo>
                <a:lnTo>
                  <a:pt x="912" y="1386"/>
                </a:lnTo>
                <a:lnTo>
                  <a:pt x="1200" y="1386"/>
                </a:lnTo>
                <a:lnTo>
                  <a:pt x="1200" y="1384"/>
                </a:lnTo>
                <a:lnTo>
                  <a:pt x="1200" y="1384"/>
                </a:lnTo>
                <a:lnTo>
                  <a:pt x="1600" y="694"/>
                </a:lnTo>
                <a:lnTo>
                  <a:pt x="1200" y="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4106863" y="2041525"/>
            <a:ext cx="919162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Tutorial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2357422" y="2711231"/>
            <a:ext cx="1362070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Work Experience 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5608638" y="3003550"/>
            <a:ext cx="1197957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FS or GCSE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</a:rPr>
              <a:t>English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3962401" y="5429264"/>
            <a:ext cx="1466855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Additional </a:t>
            </a:r>
            <a:r>
              <a:rPr lang="en-GB" b="1" dirty="0" err="1" smtClean="0">
                <a:solidFill>
                  <a:srgbClr val="000000"/>
                </a:solidFill>
              </a:rPr>
              <a:t>Qual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3857621" y="3611563"/>
            <a:ext cx="1428760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Core Qualification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8808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2F4B21"/>
                </a:solidFill>
              </a:rPr>
              <a:t>New Curriculum</a:t>
            </a:r>
            <a:endParaRPr lang="en-GB" b="1" dirty="0">
              <a:solidFill>
                <a:srgbClr val="2F4B21"/>
              </a:solidFill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643570" y="4572008"/>
            <a:ext cx="1197957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FS or GCSE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</a:rPr>
              <a:t>Maths</a:t>
            </a:r>
            <a:endParaRPr lang="en-GB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rgbClr val="2F4B21"/>
                </a:solidFill>
              </a:rPr>
              <a:t>Discussion One</a:t>
            </a:r>
            <a:r>
              <a:rPr lang="en-GB" dirty="0" smtClean="0">
                <a:solidFill>
                  <a:srgbClr val="2F4B21"/>
                </a:solidFill>
              </a:rPr>
              <a:t/>
            </a:r>
            <a:br>
              <a:rPr lang="en-GB" dirty="0" smtClean="0">
                <a:solidFill>
                  <a:srgbClr val="2F4B21"/>
                </a:solidFill>
              </a:rPr>
            </a:br>
            <a:r>
              <a:rPr lang="en-GB" dirty="0" smtClean="0">
                <a:solidFill>
                  <a:srgbClr val="2F4B21"/>
                </a:solidFill>
              </a:rPr>
              <a:t/>
            </a:r>
            <a:br>
              <a:rPr lang="en-GB" dirty="0" smtClean="0">
                <a:solidFill>
                  <a:srgbClr val="2F4B21"/>
                </a:solidFill>
              </a:rPr>
            </a:br>
            <a:r>
              <a:rPr lang="en-GB" dirty="0" smtClean="0">
                <a:solidFill>
                  <a:srgbClr val="2F4B21"/>
                </a:solidFill>
              </a:rPr>
              <a:t>Consider how we can deliver and incorporate English and maths into our programmes</a:t>
            </a:r>
            <a:endParaRPr lang="en-GB" dirty="0">
              <a:solidFill>
                <a:srgbClr val="2F4B2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2F4B21"/>
                </a:solidFill>
              </a:rPr>
              <a:t>English and Maths</a:t>
            </a:r>
            <a:endParaRPr lang="en-GB" dirty="0">
              <a:solidFill>
                <a:srgbClr val="2F4B2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4282" y="3214686"/>
            <a:ext cx="4214842" cy="857256"/>
          </a:xfrm>
          <a:prstGeom prst="roundRect">
            <a:avLst/>
          </a:prstGeom>
          <a:noFill/>
          <a:ln w="57150">
            <a:solidFill>
              <a:srgbClr val="2F4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rgbClr val="2F4B21"/>
                </a:solidFill>
              </a:rPr>
              <a:t>Level 2</a:t>
            </a:r>
          </a:p>
          <a:p>
            <a:pPr algn="ctr"/>
            <a:r>
              <a:rPr lang="en-GB" b="1" dirty="0" smtClean="0">
                <a:solidFill>
                  <a:srgbClr val="2F4B21"/>
                </a:solidFill>
              </a:rPr>
              <a:t>English and Maths GCSE</a:t>
            </a:r>
            <a:endParaRPr lang="en-GB" b="1" dirty="0">
              <a:solidFill>
                <a:srgbClr val="2F4B2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14282" y="5786454"/>
            <a:ext cx="8643998" cy="857256"/>
          </a:xfrm>
          <a:prstGeom prst="roundRect">
            <a:avLst/>
          </a:prstGeom>
          <a:noFill/>
          <a:ln w="57150">
            <a:solidFill>
              <a:srgbClr val="2F4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rgbClr val="2F4B21"/>
                </a:solidFill>
              </a:rPr>
              <a:t>Entry</a:t>
            </a:r>
          </a:p>
          <a:p>
            <a:pPr algn="ctr"/>
            <a:r>
              <a:rPr lang="en-GB" b="1" dirty="0" smtClean="0">
                <a:solidFill>
                  <a:srgbClr val="2F4B21"/>
                </a:solidFill>
              </a:rPr>
              <a:t>Both English and Maths FS will need to be incorporated </a:t>
            </a:r>
            <a:endParaRPr lang="en-GB" b="1" dirty="0">
              <a:solidFill>
                <a:srgbClr val="2F4B2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14282" y="4500570"/>
            <a:ext cx="8643998" cy="857256"/>
          </a:xfrm>
          <a:prstGeom prst="roundRect">
            <a:avLst/>
          </a:prstGeom>
          <a:noFill/>
          <a:ln w="57150">
            <a:solidFill>
              <a:srgbClr val="2F4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rgbClr val="2F4B21"/>
                </a:solidFill>
              </a:rPr>
              <a:t>Level 1</a:t>
            </a:r>
          </a:p>
          <a:p>
            <a:pPr algn="ctr"/>
            <a:r>
              <a:rPr lang="en-GB" b="1" dirty="0" smtClean="0">
                <a:solidFill>
                  <a:srgbClr val="2F4B21"/>
                </a:solidFill>
              </a:rPr>
              <a:t>Both English and Maths FS will need to be incorporated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643438" y="3214686"/>
            <a:ext cx="4214842" cy="857256"/>
          </a:xfrm>
          <a:prstGeom prst="roundRect">
            <a:avLst/>
          </a:prstGeom>
          <a:noFill/>
          <a:ln w="57150">
            <a:solidFill>
              <a:srgbClr val="2F4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rgbClr val="2F4B21"/>
                </a:solidFill>
              </a:rPr>
              <a:t>Level 2</a:t>
            </a:r>
          </a:p>
          <a:p>
            <a:pPr algn="ctr"/>
            <a:r>
              <a:rPr lang="en-GB" b="1" dirty="0" smtClean="0">
                <a:solidFill>
                  <a:srgbClr val="2F4B21"/>
                </a:solidFill>
              </a:rPr>
              <a:t>English GCSE and Maths FS</a:t>
            </a:r>
            <a:endParaRPr lang="en-GB" b="1" dirty="0">
              <a:solidFill>
                <a:srgbClr val="2F4B2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14282" y="1785926"/>
            <a:ext cx="4214842" cy="857256"/>
          </a:xfrm>
          <a:prstGeom prst="roundRect">
            <a:avLst/>
          </a:prstGeom>
          <a:noFill/>
          <a:ln w="57150">
            <a:solidFill>
              <a:srgbClr val="2F4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rgbClr val="2F4B21"/>
                </a:solidFill>
              </a:rPr>
              <a:t>Level 3</a:t>
            </a:r>
          </a:p>
          <a:p>
            <a:pPr algn="ctr"/>
            <a:r>
              <a:rPr lang="en-GB" b="1" dirty="0" smtClean="0">
                <a:solidFill>
                  <a:srgbClr val="2F4B21"/>
                </a:solidFill>
              </a:rPr>
              <a:t>No FS or GCSE but embed English and Maths Skills</a:t>
            </a:r>
            <a:endParaRPr lang="en-GB" b="1" dirty="0">
              <a:solidFill>
                <a:srgbClr val="2F4B2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643438" y="1785926"/>
            <a:ext cx="4214842" cy="857256"/>
          </a:xfrm>
          <a:prstGeom prst="roundRect">
            <a:avLst/>
          </a:prstGeom>
          <a:noFill/>
          <a:ln w="57150">
            <a:solidFill>
              <a:srgbClr val="2F4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rgbClr val="2F4B21"/>
                </a:solidFill>
              </a:rPr>
              <a:t>Level 3</a:t>
            </a:r>
          </a:p>
          <a:p>
            <a:pPr algn="ctr"/>
            <a:r>
              <a:rPr lang="en-GB" b="1" dirty="0" smtClean="0">
                <a:solidFill>
                  <a:srgbClr val="2F4B21"/>
                </a:solidFill>
              </a:rPr>
              <a:t>Maths GCSE</a:t>
            </a:r>
            <a:endParaRPr lang="en-GB" b="1" dirty="0">
              <a:solidFill>
                <a:srgbClr val="2F4B21"/>
              </a:solidFill>
            </a:endParaRPr>
          </a:p>
        </p:txBody>
      </p:sp>
      <p:cxnSp>
        <p:nvCxnSpPr>
          <p:cNvPr id="36" name="Straight Arrow Connector 35"/>
          <p:cNvCxnSpPr>
            <a:stCxn id="6" idx="0"/>
            <a:endCxn id="23" idx="2"/>
          </p:cNvCxnSpPr>
          <p:nvPr/>
        </p:nvCxnSpPr>
        <p:spPr>
          <a:xfrm rot="5400000" flipH="1" flipV="1">
            <a:off x="2035951" y="2928934"/>
            <a:ext cx="571504" cy="1588"/>
          </a:xfrm>
          <a:prstGeom prst="straightConnector1">
            <a:avLst/>
          </a:prstGeom>
          <a:ln w="57150">
            <a:solidFill>
              <a:srgbClr val="2F4B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0"/>
            <a:endCxn id="24" idx="2"/>
          </p:cNvCxnSpPr>
          <p:nvPr/>
        </p:nvCxnSpPr>
        <p:spPr>
          <a:xfrm rot="5400000" flipH="1" flipV="1">
            <a:off x="6465107" y="2928934"/>
            <a:ext cx="571504" cy="1588"/>
          </a:xfrm>
          <a:prstGeom prst="straightConnector1">
            <a:avLst/>
          </a:prstGeom>
          <a:ln w="57150">
            <a:solidFill>
              <a:srgbClr val="2F4B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9" idx="0"/>
            <a:endCxn id="6" idx="2"/>
          </p:cNvCxnSpPr>
          <p:nvPr/>
        </p:nvCxnSpPr>
        <p:spPr>
          <a:xfrm rot="16200000" flipV="1">
            <a:off x="3214678" y="3178967"/>
            <a:ext cx="428628" cy="2214578"/>
          </a:xfrm>
          <a:prstGeom prst="straightConnector1">
            <a:avLst/>
          </a:prstGeom>
          <a:ln w="57150">
            <a:solidFill>
              <a:srgbClr val="2F4B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9" idx="0"/>
            <a:endCxn id="20" idx="2"/>
          </p:cNvCxnSpPr>
          <p:nvPr/>
        </p:nvCxnSpPr>
        <p:spPr>
          <a:xfrm rot="5400000" flipH="1" flipV="1">
            <a:off x="5429256" y="3178967"/>
            <a:ext cx="428628" cy="2214578"/>
          </a:xfrm>
          <a:prstGeom prst="straightConnector1">
            <a:avLst/>
          </a:prstGeom>
          <a:ln w="57150">
            <a:solidFill>
              <a:srgbClr val="2F4B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" idx="0"/>
            <a:endCxn id="19" idx="2"/>
          </p:cNvCxnSpPr>
          <p:nvPr/>
        </p:nvCxnSpPr>
        <p:spPr>
          <a:xfrm rot="5400000" flipH="1" flipV="1">
            <a:off x="4321967" y="5572140"/>
            <a:ext cx="428628" cy="1588"/>
          </a:xfrm>
          <a:prstGeom prst="straightConnector1">
            <a:avLst/>
          </a:prstGeom>
          <a:ln w="57150">
            <a:solidFill>
              <a:srgbClr val="2F4B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rgbClr val="2F4B21"/>
                </a:solidFill>
              </a:rPr>
              <a:t>Discussion Two</a:t>
            </a:r>
            <a:br>
              <a:rPr lang="en-GB" b="1" u="sng" dirty="0" smtClean="0">
                <a:solidFill>
                  <a:srgbClr val="2F4B21"/>
                </a:solidFill>
              </a:rPr>
            </a:br>
            <a:r>
              <a:rPr lang="en-GB" b="1" u="sng" dirty="0" smtClean="0">
                <a:solidFill>
                  <a:srgbClr val="2F4B21"/>
                </a:solidFill>
              </a:rPr>
              <a:t/>
            </a:r>
            <a:br>
              <a:rPr lang="en-GB" b="1" u="sng" dirty="0" smtClean="0">
                <a:solidFill>
                  <a:srgbClr val="2F4B21"/>
                </a:solidFill>
              </a:rPr>
            </a:br>
            <a:r>
              <a:rPr lang="en-GB" dirty="0" smtClean="0">
                <a:solidFill>
                  <a:srgbClr val="2F4B21"/>
                </a:solidFill>
              </a:rPr>
              <a:t>Due to the decrease in the number of hours we can deliver, how will we deliver Tutorial and </a:t>
            </a:r>
            <a:r>
              <a:rPr lang="en-GB" dirty="0">
                <a:solidFill>
                  <a:srgbClr val="2F4B21"/>
                </a:solidFill>
              </a:rPr>
              <a:t>E</a:t>
            </a:r>
            <a:r>
              <a:rPr lang="en-GB" dirty="0" smtClean="0">
                <a:solidFill>
                  <a:srgbClr val="2F4B21"/>
                </a:solidFill>
              </a:rPr>
              <a:t>nrichment</a:t>
            </a:r>
            <a:endParaRPr lang="en-GB" dirty="0">
              <a:solidFill>
                <a:srgbClr val="2F4B2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923916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386</Words>
  <Application>Microsoft Office PowerPoint</Application>
  <PresentationFormat>On-screen Show (4:3)</PresentationFormat>
  <Paragraphs>87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16-19 funding  What is changing?</vt:lpstr>
      <vt:lpstr>Study Programmes</vt:lpstr>
      <vt:lpstr>Study Programmes</vt:lpstr>
      <vt:lpstr>PowerPoint Presentation</vt:lpstr>
      <vt:lpstr>New Curriculum</vt:lpstr>
      <vt:lpstr>Discussion One  Consider how we can deliver and incorporate English and maths into our programmes</vt:lpstr>
      <vt:lpstr>English and Maths</vt:lpstr>
      <vt:lpstr>Discussion Two  Due to the decrease in the number of hours we can deliver, how will we deliver Tutorial and Enrichment</vt:lpstr>
      <vt:lpstr>Couple of ideas</vt:lpstr>
      <vt:lpstr>Main Task</vt:lpstr>
      <vt:lpstr>Questions and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Home</cp:lastModifiedBy>
  <cp:revision>36</cp:revision>
  <dcterms:created xsi:type="dcterms:W3CDTF">2012-11-10T17:06:09Z</dcterms:created>
  <dcterms:modified xsi:type="dcterms:W3CDTF">2013-04-09T12:55:27Z</dcterms:modified>
</cp:coreProperties>
</file>