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61" r:id="rId10"/>
    <p:sldId id="273" r:id="rId11"/>
    <p:sldId id="262" r:id="rId12"/>
    <p:sldId id="274" r:id="rId13"/>
    <p:sldId id="263" r:id="rId14"/>
    <p:sldId id="275" r:id="rId15"/>
    <p:sldId id="264" r:id="rId16"/>
    <p:sldId id="279" r:id="rId17"/>
    <p:sldId id="265" r:id="rId18"/>
    <p:sldId id="276" r:id="rId19"/>
    <p:sldId id="266" r:id="rId20"/>
    <p:sldId id="277" r:id="rId21"/>
    <p:sldId id="267" r:id="rId22"/>
    <p:sldId id="280" r:id="rId23"/>
    <p:sldId id="268" r:id="rId24"/>
    <p:sldId id="278" r:id="rId25"/>
    <p:sldId id="269" r:id="rId26"/>
    <p:sldId id="281" r:id="rId27"/>
    <p:sldId id="282" r:id="rId2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36" autoAdjust="0"/>
    <p:restoredTop sz="94660"/>
  </p:normalViewPr>
  <p:slideViewPr>
    <p:cSldViewPr>
      <p:cViewPr varScale="1">
        <p:scale>
          <a:sx n="82" d="100"/>
          <a:sy n="82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2FFDF-143E-459C-AA4E-EF85A8C9CB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DBBF2-7198-4F2E-B327-C66BE89307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1B304-283D-4F99-AC85-E7A7E1C82E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F2439-8FE7-44EA-9912-36312F9F8B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D2677-F399-467E-B8E6-9CC92AB54D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B78EF-949B-433C-A9AB-866559555E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4BD22-8F9B-44B6-AE3E-562B76E638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C043D-B46B-4A50-90B0-4A28CB959A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DE0DF-0A06-4DD6-9956-AD14E003549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CE7FD-EDA4-4D4F-85B2-845F4F2995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DAA90-FCDD-4CC6-A527-3305E149B3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BB7025-97BD-494F-9B70-05478BB3D1B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2882900"/>
          </a:xfrm>
        </p:spPr>
        <p:txBody>
          <a:bodyPr/>
          <a:lstStyle/>
          <a:p>
            <a:r>
              <a:rPr lang="en-GB" sz="10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Picture Round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3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0484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0485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0486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20487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20488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20489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20490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20491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20492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20493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20494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4500563" y="2997200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5</a:t>
            </a:r>
          </a:p>
        </p:txBody>
      </p:sp>
      <p:pic>
        <p:nvPicPr>
          <p:cNvPr id="9225" name="Picture 9" descr="p1_peyton_bie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9963" y="333375"/>
            <a:ext cx="4970462" cy="58324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9220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0" grpId="1" animBg="1"/>
      <p:bldP spid="9220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1508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1509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1510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21511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21512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21513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21514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21515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21516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21517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21518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4500563" y="2924175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6</a:t>
            </a:r>
          </a:p>
        </p:txBody>
      </p:sp>
      <p:pic>
        <p:nvPicPr>
          <p:cNvPr id="10247" name="Picture 7" descr="thumb-Andy%20Roddi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4400" y="476250"/>
            <a:ext cx="4897438" cy="57610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4" grpId="1" animBg="1"/>
      <p:bldP spid="10244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1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2532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2533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2534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22535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22536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22537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22538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22539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22540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22541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22542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4500563" y="2924175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7</a:t>
            </a:r>
          </a:p>
        </p:txBody>
      </p:sp>
      <p:pic>
        <p:nvPicPr>
          <p:cNvPr id="11271" name="Picture 7" descr="podium1-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792163"/>
            <a:ext cx="7416800" cy="4937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68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7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6628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6629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6630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26631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26632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26633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26634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26635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26636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26637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26638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4500563" y="2924175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8</a:t>
            </a:r>
          </a:p>
        </p:txBody>
      </p:sp>
      <p:pic>
        <p:nvPicPr>
          <p:cNvPr id="12295" name="Picture 7" descr="_1284416_kahn_kuffour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052513"/>
            <a:ext cx="7632700" cy="45799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2292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2" grpId="1" animBg="1"/>
      <p:bldP spid="12292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3556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3557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3558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23559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23560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23561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23562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23563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23564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23565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23566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4500563" y="2924175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9</a:t>
            </a:r>
          </a:p>
        </p:txBody>
      </p:sp>
      <p:pic>
        <p:nvPicPr>
          <p:cNvPr id="13321" name="Picture 9" descr="_41036938_omaga4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936625"/>
            <a:ext cx="7127875" cy="5140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3316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6" grpId="1" animBg="1"/>
      <p:bldP spid="13316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96" name="WordArt 2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3097" name="WordArt 25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3098" name="WordArt 26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3099" name="WordArt 27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3100" name="WordArt 28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3101" name="WordArt 29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3102" name="WordArt 30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3103" name="WordArt 31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3104" name="WordArt 32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3105" name="WordArt 33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3106" name="WordArt 34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3107" name="WordArt 35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9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4580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4581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4582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24583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24584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24585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24586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24587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24588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24589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24590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4211638" y="2924175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10</a:t>
            </a:r>
          </a:p>
        </p:txBody>
      </p:sp>
      <p:pic>
        <p:nvPicPr>
          <p:cNvPr id="14343" name="Picture 7" descr="hansentripleju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758825"/>
            <a:ext cx="5832475" cy="5407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4340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0" grpId="1" animBg="1"/>
      <p:bldP spid="14340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51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7652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7653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7654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27655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27656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27657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27658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27659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27660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27661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27662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4284663" y="2924175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11</a:t>
            </a:r>
          </a:p>
        </p:txBody>
      </p:sp>
      <p:pic>
        <p:nvPicPr>
          <p:cNvPr id="15367" name="Picture 7" descr="deb1f898a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3013" y="404813"/>
            <a:ext cx="4117975" cy="6048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5364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4" grpId="1" animBg="1"/>
      <p:bldP spid="15364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3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5604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5605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5606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25607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25608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25609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25610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25611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25612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25613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25614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4284663" y="2924175"/>
            <a:ext cx="1008062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12</a:t>
            </a:r>
          </a:p>
        </p:txBody>
      </p:sp>
      <p:pic>
        <p:nvPicPr>
          <p:cNvPr id="16391" name="Picture 7" descr="031102NuggetsKobeBryantDu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9350" y="628650"/>
            <a:ext cx="4305300" cy="560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6388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8" grpId="1" animBg="1"/>
      <p:bldP spid="16388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5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8676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28677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8678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28679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28680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28681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28682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28683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28684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28685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28686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Answers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Zara Phillips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Jeremy Bray &amp; Ian Bell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Annika Sorenstam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David Beckham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Peyton Manning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Andy Roddick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David Coulthard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Samuel Kuffour &amp; Oliver Kahn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Tana Umaga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Ashia Hansen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Gail Emms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/>
              <a:t>Kobe Bryant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GB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4356100" y="2781300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</a:p>
        </p:txBody>
      </p:sp>
      <p:pic>
        <p:nvPicPr>
          <p:cNvPr id="4106" name="Picture 10" descr="Zara Phillips Claims Go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5225" y="333375"/>
            <a:ext cx="4778375" cy="61198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410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4102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2" grpId="1" animBg="1"/>
      <p:bldP spid="4102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1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17412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17413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17414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17415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17416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17417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17418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17419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17420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17421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17422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4500563" y="28527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</a:p>
        </p:txBody>
      </p:sp>
      <p:pic>
        <p:nvPicPr>
          <p:cNvPr id="6151" name="Picture 7" descr="_41760180_bell_afp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836613"/>
            <a:ext cx="5329237" cy="53292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8" grpId="1" animBg="1"/>
      <p:bldP spid="6148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18436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18437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18438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18439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18440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18441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18442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18443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18444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18445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18446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500563" y="28527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3</a:t>
            </a:r>
          </a:p>
        </p:txBody>
      </p:sp>
      <p:pic>
        <p:nvPicPr>
          <p:cNvPr id="7175" name="Picture 7" descr="anni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5063" y="260350"/>
            <a:ext cx="4611687" cy="59769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2" grpId="1" animBg="1"/>
      <p:bldP spid="7172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19460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19461" name="WordArt 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19462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26841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19463" name="WordArt 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19464" name="WordArt 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59338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19465" name="WordArt 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4005263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  <p:sp>
        <p:nvSpPr>
          <p:cNvPr id="19466" name="WordArt 1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005263"/>
            <a:ext cx="9937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  <p:sp>
        <p:nvSpPr>
          <p:cNvPr id="19467" name="WordArt 1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863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  <p:sp>
        <p:nvSpPr>
          <p:cNvPr id="19468" name="WordArt 1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40650" y="4076700"/>
            <a:ext cx="10080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  <p:sp>
        <p:nvSpPr>
          <p:cNvPr id="19469" name="WordArt 1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19470" name="WordArt 1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636838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qs_athl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4500563" y="2781300"/>
            <a:ext cx="5619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4</a:t>
            </a:r>
          </a:p>
        </p:txBody>
      </p:sp>
      <p:pic>
        <p:nvPicPr>
          <p:cNvPr id="8202" name="Picture 10" descr="beckhamR111105_300x450"/>
          <p:cNvPicPr>
            <a:picLocks noChangeAspect="1" noChangeArrowheads="1"/>
          </p:cNvPicPr>
          <p:nvPr/>
        </p:nvPicPr>
        <p:blipFill>
          <a:blip r:embed="rId3"/>
          <a:srcRect b="2477"/>
          <a:stretch>
            <a:fillRect/>
          </a:stretch>
        </p:blipFill>
        <p:spPr bwMode="auto">
          <a:xfrm>
            <a:off x="2771775" y="476250"/>
            <a:ext cx="3887788" cy="56880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8196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196" grpId="2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201</Words>
  <Application>Microsoft Office PowerPoint</Application>
  <PresentationFormat>On-screen Show (4:3)</PresentationFormat>
  <Paragraphs>182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Default Design</vt:lpstr>
      <vt:lpstr>Picture Round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Answers</vt:lpstr>
    </vt:vector>
  </TitlesOfParts>
  <Company>CARSHALTON.AC.UK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Round</dc:title>
  <dc:creator>Ian Widdowfield</dc:creator>
  <cp:lastModifiedBy>user</cp:lastModifiedBy>
  <cp:revision>10</cp:revision>
  <dcterms:created xsi:type="dcterms:W3CDTF">2007-03-29T09:52:56Z</dcterms:created>
  <dcterms:modified xsi:type="dcterms:W3CDTF">2011-07-27T13:35:33Z</dcterms:modified>
</cp:coreProperties>
</file>