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00"/>
    <a:srgbClr val="FF6600"/>
    <a:srgbClr val="FFCC00"/>
    <a:srgbClr val="66FF66"/>
    <a:srgbClr val="6600CC"/>
    <a:srgbClr val="99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ood web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258888" y="1028700"/>
            <a:ext cx="6913562" cy="4608513"/>
          </a:xfrm>
          <a:prstGeom prst="rect">
            <a:avLst/>
          </a:prstGeom>
          <a:noFill/>
        </p:spPr>
      </p:pic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027988" y="6521450"/>
            <a:ext cx="111601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H. Cordy-McKenna 2006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27088" y="333375"/>
            <a:ext cx="1873250" cy="1511300"/>
          </a:xfrm>
          <a:prstGeom prst="rect">
            <a:avLst/>
          </a:prstGeom>
          <a:solidFill>
            <a:schemeClr val="fol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27088" y="1844675"/>
            <a:ext cx="1873250" cy="1511300"/>
          </a:xfrm>
          <a:prstGeom prst="rect">
            <a:avLst/>
          </a:prstGeom>
          <a:solidFill>
            <a:schemeClr val="bg2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827088" y="3357563"/>
            <a:ext cx="1873250" cy="1511300"/>
          </a:xfrm>
          <a:prstGeom prst="rect">
            <a:avLst/>
          </a:prstGeom>
          <a:solidFill>
            <a:srgbClr val="B0D6EE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827088" y="4868863"/>
            <a:ext cx="1873250" cy="1511300"/>
          </a:xfrm>
          <a:prstGeom prst="rect">
            <a:avLst/>
          </a:prstGeom>
          <a:solidFill>
            <a:srgbClr val="99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700338" y="1844675"/>
            <a:ext cx="1873250" cy="1511300"/>
          </a:xfrm>
          <a:prstGeom prst="rect">
            <a:avLst/>
          </a:prstGeom>
          <a:solidFill>
            <a:srgbClr val="FF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700338" y="3357563"/>
            <a:ext cx="1873250" cy="1511300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700338" y="4868863"/>
            <a:ext cx="1873250" cy="1511300"/>
          </a:xfrm>
          <a:prstGeom prst="rect">
            <a:avLst/>
          </a:prstGeom>
          <a:solidFill>
            <a:srgbClr val="6600CC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572000" y="4868863"/>
            <a:ext cx="1873250" cy="1511300"/>
          </a:xfrm>
          <a:prstGeom prst="rect">
            <a:avLst/>
          </a:prstGeom>
          <a:solidFill>
            <a:srgbClr val="66FF66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572000" y="3357563"/>
            <a:ext cx="1873250" cy="1511300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0" y="1844675"/>
            <a:ext cx="1873250" cy="1511300"/>
          </a:xfrm>
          <a:prstGeom prst="rect">
            <a:avLst/>
          </a:prstGeom>
          <a:solidFill>
            <a:srgbClr val="0099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6443663" y="4868863"/>
            <a:ext cx="1873250" cy="1511300"/>
          </a:xfrm>
          <a:prstGeom prst="rect">
            <a:avLst/>
          </a:prstGeom>
          <a:solidFill>
            <a:srgbClr val="FFCC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6443663" y="3357563"/>
            <a:ext cx="1873250" cy="1511300"/>
          </a:xfrm>
          <a:prstGeom prst="rect">
            <a:avLst/>
          </a:prstGeom>
          <a:solidFill>
            <a:srgbClr val="FF66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6443663" y="1844675"/>
            <a:ext cx="1873250" cy="1511300"/>
          </a:xfrm>
          <a:prstGeom prst="rect">
            <a:avLst/>
          </a:prstGeom>
          <a:solidFill>
            <a:srgbClr val="FF9966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6443663" y="333375"/>
            <a:ext cx="1873250" cy="1511300"/>
          </a:xfrm>
          <a:prstGeom prst="rect">
            <a:avLst/>
          </a:prstGeom>
          <a:solidFill>
            <a:srgbClr val="00CC66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572000" y="333375"/>
            <a:ext cx="1873250" cy="15113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700338" y="333375"/>
            <a:ext cx="1873250" cy="1511300"/>
          </a:xfrm>
          <a:prstGeom prst="rect">
            <a:avLst/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5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1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7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3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9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5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1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7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3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9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9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5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1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7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3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3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9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 (catchphrase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</p:childTnLst>
        </p:cTn>
      </p:par>
    </p:tnLst>
    <p:bldLst>
      <p:bldP spid="2055" grpId="0" animBg="1"/>
      <p:bldP spid="2055" grpId="1" animBg="1"/>
      <p:bldP spid="2060" grpId="0" animBg="1"/>
      <p:bldP spid="2060" grpId="1" animBg="1"/>
      <p:bldP spid="2061" grpId="0" animBg="1"/>
      <p:bldP spid="2061" grpId="1" animBg="1"/>
      <p:bldP spid="2062" grpId="0" animBg="1"/>
      <p:bldP spid="2062" grpId="1" animBg="1"/>
      <p:bldP spid="2063" grpId="0" animBg="1"/>
      <p:bldP spid="2063" grpId="1" animBg="1"/>
      <p:bldP spid="2064" grpId="0" animBg="1"/>
      <p:bldP spid="2064" grpId="1" animBg="1"/>
      <p:bldP spid="2065" grpId="0" animBg="1"/>
      <p:bldP spid="2065" grpId="1" animBg="1"/>
      <p:bldP spid="2066" grpId="0" animBg="1"/>
      <p:bldP spid="2066" grpId="1" animBg="1"/>
      <p:bldP spid="2067" grpId="0" animBg="1"/>
      <p:bldP spid="2067" grpId="1" animBg="1"/>
      <p:bldP spid="2068" grpId="0" animBg="1"/>
      <p:bldP spid="2068" grpId="1" animBg="1"/>
      <p:bldP spid="2069" grpId="0" animBg="1"/>
      <p:bldP spid="2069" grpId="1" animBg="1"/>
      <p:bldP spid="2070" grpId="0" animBg="1"/>
      <p:bldP spid="2070" grpId="1" animBg="1"/>
      <p:bldP spid="2071" grpId="0" animBg="1"/>
      <p:bldP spid="2071" grpId="1" animBg="1"/>
      <p:bldP spid="2072" grpId="0" animBg="1"/>
      <p:bldP spid="2072" grpId="1" animBg="1"/>
      <p:bldP spid="2073" grpId="0" animBg="1"/>
      <p:bldP spid="2073" grpId="1" animBg="1"/>
      <p:bldP spid="2074" grpId="0" animBg="1"/>
      <p:bldP spid="2074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The Philip Morant School and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 Cordy</dc:creator>
  <cp:lastModifiedBy>user</cp:lastModifiedBy>
  <cp:revision>7</cp:revision>
  <dcterms:created xsi:type="dcterms:W3CDTF">2005-07-21T13:36:41Z</dcterms:created>
  <dcterms:modified xsi:type="dcterms:W3CDTF">2011-07-27T13:27:43Z</dcterms:modified>
</cp:coreProperties>
</file>