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F82B-BEED-4EDD-981D-99D05B90FD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8388F-15A9-4D7B-83A2-EC65BDB15D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A108-2DEC-40ED-B68C-21EE334DF8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B5A2-2CB8-4C7C-9F5E-2254E81164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1242-B555-4A82-B29F-96D778420A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688-4785-4E27-B028-693DD5B31F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32151-D4D3-4848-A104-DDAEE50CE3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AAB44-4217-4C59-B991-CBEF17FB3F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A4454-4A59-4862-936E-6BF3BA88F8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4DC7-E3E8-491F-8473-75ABC469E0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332-5CBE-4D05-9D57-5F4679E8DB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2BDA41-73E6-4C76-BBDE-77722745B9B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0.jpeg"/><Relationship Id="rId5" Type="http://schemas.openxmlformats.org/officeDocument/2006/relationships/audio" Target="../media/audio4.wav"/><Relationship Id="rId10" Type="http://schemas.openxmlformats.org/officeDocument/2006/relationships/image" Target="../media/image19.jpe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5.jpeg"/><Relationship Id="rId5" Type="http://schemas.openxmlformats.org/officeDocument/2006/relationships/audio" Target="../media/audio4.wav"/><Relationship Id="rId10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30.jpeg"/><Relationship Id="rId5" Type="http://schemas.openxmlformats.org/officeDocument/2006/relationships/audio" Target="../media/audio4.wav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r>
              <a:rPr lang="en-GB" sz="5400">
                <a:latin typeface="Comic Sans MS" pitchFamily="66" charset="0"/>
              </a:rPr>
              <a:t>Bubble Splat!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284538"/>
            <a:ext cx="8135938" cy="2354262"/>
          </a:xfrm>
        </p:spPr>
        <p:txBody>
          <a:bodyPr/>
          <a:lstStyle/>
          <a:p>
            <a:r>
              <a:rPr lang="en-GB" sz="4000">
                <a:latin typeface="Comic Sans MS" pitchFamily="66" charset="0"/>
              </a:rPr>
              <a:t>Take it in turns to splat a bubble.  If you get the question right then your team wins the points inside the bubble.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39750" y="2565400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10</a:t>
            </a:r>
          </a:p>
        </p:txBody>
      </p:sp>
      <p:sp>
        <p:nvSpPr>
          <p:cNvPr id="11275" name="Oval 11" descr="MaggieSimpson3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50</a:t>
            </a:r>
          </a:p>
        </p:txBody>
      </p:sp>
      <p:sp>
        <p:nvSpPr>
          <p:cNvPr id="11269" name="Oval 5" descr="homer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20</a:t>
            </a:r>
          </a:p>
        </p:txBody>
      </p:sp>
      <p:sp>
        <p:nvSpPr>
          <p:cNvPr id="11277" name="Oval 13" descr="lisa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30</a:t>
            </a:r>
          </a:p>
        </p:txBody>
      </p:sp>
      <p:sp>
        <p:nvSpPr>
          <p:cNvPr id="11279" name="Oval 15" descr="BART10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40</a:t>
            </a:r>
          </a:p>
        </p:txBody>
      </p:sp>
      <p:sp>
        <p:nvSpPr>
          <p:cNvPr id="11281" name="Oval 17" descr="marge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" name="AutoShape 18">
            <a:hlinkClick r:id="" action="ppaction://hlinkshowjump?jump=nextslide" highlightClick="1">
              <a:snd r:embed="rId12" name="ohyeah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611187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16 2.65896E-6 C -0.00399 2.65896E-6 0.12501 0.15861 0.12501 0.35375 C 0.12501 0.5489 -0.00399 0.70797 -0.16216 0.70797 C -0.32014 0.70797 -0.44879 0.5489 -0.44879 0.35375 C -0.44879 0.15861 -0.32014 2.65896E-6 -0.16216 2.658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33 2.65896E-6 C -0.00417 2.65896E-6 0.12483 0.15861 0.12483 0.35375 C 0.12483 0.5489 -0.00417 0.70797 -0.16233 0.70797 C -0.32031 0.70797 -0.44896 0.5489 -0.44896 0.35375 C -0.44896 0.15861 -0.32031 2.65896E-6 -0.16233 2.65896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0" dur="5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4" dur="1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6" dur="1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18" dur="13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20" dur="13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79 0.07422 C -0.00382 0.19445 -0.12969 0.22867 -0.22899 0.15213 C -0.34548 0.05942 -0.3401 -0.08324 -0.32812 -0.16324 L -0.30798 -0.26382 C -0.29739 -0.34474 -0.29444 -0.4881 -0.42673 -0.59145 C -0.51111 -0.65827 -0.65 -0.63561 -0.70312 -0.51492 C -0.75642 -0.39469 -0.70434 -0.22151 -0.61962 -0.15515 C -0.48819 -0.05064 -0.39375 -0.12509 -0.34601 -0.17735 L -0.28958 -0.25041 C -0.24305 -0.30174 -0.1533 -0.37758 -0.03524 -0.28486 C 0.06285 -0.20787 0.10226 -0.04602 0.04879 0.07422 Z " pathEditMode="relative" rAng="7233114" ptsTypes="ffFffffFfff">
                                      <p:cBhvr>
                                        <p:cTn id="22" dur="1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44 0.0733 C -0.00434 0.19237 -0.13038 0.22752 -0.22934 0.15099 C -0.34583 0.05827 -0.34027 -0.08485 -0.32777 -0.16508 L -0.30816 -0.2645 C -0.29722 -0.34635 -0.29427 -0.48994 -0.42673 -0.5926 C -0.51111 -0.65896 -0.6493 -0.63676 -0.7026 -0.51606 C -0.75572 -0.39606 -0.70382 -0.22265 -0.61961 -0.15653 C -0.48767 -0.05271 -0.39392 -0.12601 -0.346 -0.17919 L -0.28958 -0.25132 C -0.24305 -0.30265 -0.15312 -0.37896 -0.03541 -0.2867 C 0.06216 -0.20924 0.10157 -0.04763 0.04844 0.0733 Z " pathEditMode="relative" rAng="7233114" ptsTypes="ffFffffFfff">
                                      <p:cBhvr>
                                        <p:cTn id="24" dur="1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bb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m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75" grpId="1" animBg="1"/>
      <p:bldP spid="11268" grpId="0" animBg="1"/>
      <p:bldP spid="11269" grpId="0" animBg="1"/>
      <p:bldP spid="11269" grpId="1" animBg="1"/>
      <p:bldP spid="11276" grpId="0" animBg="1"/>
      <p:bldP spid="11277" grpId="0" animBg="1"/>
      <p:bldP spid="11277" grpId="1" animBg="1"/>
      <p:bldP spid="11278" grpId="0" animBg="1"/>
      <p:bldP spid="11279" grpId="0" animBg="1"/>
      <p:bldP spid="11279" grpId="1" animBg="1"/>
      <p:bldP spid="11280" grpId="0" animBg="1"/>
      <p:bldP spid="11281" grpId="0" animBg="1"/>
      <p:bldP spid="1128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40</a:t>
            </a:r>
          </a:p>
        </p:txBody>
      </p:sp>
      <p:sp>
        <p:nvSpPr>
          <p:cNvPr id="12291" name="Oval 3" descr="Brian griffin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10</a:t>
            </a:r>
          </a:p>
        </p:txBody>
      </p:sp>
      <p:sp>
        <p:nvSpPr>
          <p:cNvPr id="12293" name="Oval 5" descr="stewie-griffin-with-raygun-from-family-guy1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50</a:t>
            </a:r>
          </a:p>
        </p:txBody>
      </p:sp>
      <p:sp>
        <p:nvSpPr>
          <p:cNvPr id="12295" name="Oval 7" descr="familyGuy_Chris_dull_72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30</a:t>
            </a:r>
          </a:p>
        </p:txBody>
      </p:sp>
      <p:sp>
        <p:nvSpPr>
          <p:cNvPr id="12297" name="Oval 9" descr="lois-griffin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20</a:t>
            </a:r>
          </a:p>
        </p:txBody>
      </p:sp>
      <p:sp>
        <p:nvSpPr>
          <p:cNvPr id="12299" name="Oval 11" descr="griffinpeter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AutoShape 12">
            <a:hlinkClick r:id="" action="ppaction://hlinkshowjump?jump=nextslide" highlightClick="1">
              <a:snd r:embed="rId12" name="ohyeah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611187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16 2.65896E-6 C -0.00399 2.65896E-6 0.12501 0.15861 0.12501 0.35375 C 0.12501 0.5489 -0.00399 0.70797 -0.16216 0.70797 C -0.32014 0.70797 -0.44879 0.5489 -0.44879 0.35375 C -0.44879 0.15861 -0.32014 2.65896E-6 -0.16216 2.658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33 2.65896E-6 C -0.00417 2.65896E-6 0.12483 0.15861 0.12483 0.35375 C 0.12483 0.5489 -0.00417 0.70797 -0.16233 0.70797 C -0.32031 0.70797 -0.44896 0.5489 -0.44896 0.35375 C -0.44896 0.15861 -0.32031 2.65896E-6 -0.16233 2.65896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0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4" dur="1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6" dur="1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18" dur="1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20" dur="1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79 0.07422 C -0.00382 0.19445 -0.12969 0.22867 -0.22899 0.15213 C -0.34548 0.05942 -0.3401 -0.08324 -0.32812 -0.16324 L -0.30798 -0.26382 C -0.29739 -0.34474 -0.29444 -0.4881 -0.42673 -0.59145 C -0.51111 -0.65827 -0.65 -0.63561 -0.70312 -0.51492 C -0.75642 -0.39469 -0.70434 -0.22151 -0.61962 -0.15515 C -0.48819 -0.05064 -0.39375 -0.12509 -0.34601 -0.17735 L -0.28958 -0.25041 C -0.24305 -0.30174 -0.1533 -0.37758 -0.03524 -0.28486 C 0.06285 -0.20787 0.10226 -0.04602 0.04879 0.07422 Z " pathEditMode="relative" rAng="7233114" ptsTypes="ffFffffFfff">
                                      <p:cBhvr>
                                        <p:cTn id="22" dur="1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44 0.0733 C -0.00434 0.19237 -0.13038 0.22752 -0.22934 0.15099 C -0.34583 0.05827 -0.34027 -0.08485 -0.32777 -0.16508 L -0.30816 -0.2645 C -0.29722 -0.34635 -0.29427 -0.48994 -0.42673 -0.5926 C -0.51111 -0.65896 -0.6493 -0.63676 -0.7026 -0.51606 C -0.75572 -0.39606 -0.70382 -0.22265 -0.61961 -0.15653 C -0.48767 -0.05271 -0.39392 -0.12601 -0.346 -0.17919 L -0.28958 -0.25132 C -0.24305 -0.30265 -0.15312 -0.37896 -0.03541 -0.2867 C 0.06216 -0.20924 0.10157 -0.04763 0.04844 0.0733 Z " pathEditMode="relative" rAng="7233114" ptsTypes="ffFffffFfff">
                                      <p:cBhvr>
                                        <p:cTn id="24" dur="1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bb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m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1" grpId="1" animBg="1"/>
      <p:bldP spid="12292" grpId="0" animBg="1"/>
      <p:bldP spid="12293" grpId="0" animBg="1"/>
      <p:bldP spid="12293" grpId="1" animBg="1"/>
      <p:bldP spid="12294" grpId="0" animBg="1"/>
      <p:bldP spid="12295" grpId="0" animBg="1"/>
      <p:bldP spid="12295" grpId="1" animBg="1"/>
      <p:bldP spid="12296" grpId="0" animBg="1"/>
      <p:bldP spid="12297" grpId="0" animBg="1"/>
      <p:bldP spid="12297" grpId="1" animBg="1"/>
      <p:bldP spid="12298" grpId="0" animBg="1"/>
      <p:bldP spid="12299" grpId="0" animBg="1"/>
      <p:bldP spid="1229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30</a:t>
            </a:r>
          </a:p>
        </p:txBody>
      </p:sp>
      <p:sp>
        <p:nvSpPr>
          <p:cNvPr id="13315" name="Oval 3" descr="Taz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50</a:t>
            </a:r>
          </a:p>
        </p:txBody>
      </p:sp>
      <p:sp>
        <p:nvSpPr>
          <p:cNvPr id="13317" name="Oval 5" descr="daffy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10</a:t>
            </a:r>
          </a:p>
        </p:txBody>
      </p:sp>
      <p:sp>
        <p:nvSpPr>
          <p:cNvPr id="13319" name="Oval 7" descr="Sylvester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20</a:t>
            </a:r>
          </a:p>
        </p:txBody>
      </p:sp>
      <p:sp>
        <p:nvSpPr>
          <p:cNvPr id="13321" name="Oval 9" descr="bugs bunny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40</a:t>
            </a:r>
          </a:p>
        </p:txBody>
      </p:sp>
      <p:sp>
        <p:nvSpPr>
          <p:cNvPr id="13323" name="Oval 11" descr="elmer-fudd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AutoShape 12">
            <a:hlinkClick r:id="" action="ppaction://hlinkshowjump?jump=nextslide" highlightClick="1">
              <a:snd r:embed="rId12" name="ohyeah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611187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16 2.65896E-6 C -0.00399 2.65896E-6 0.12501 0.15861 0.12501 0.35375 C 0.12501 0.5489 -0.00399 0.70797 -0.16216 0.70797 C -0.32014 0.70797 -0.44879 0.5489 -0.44879 0.35375 C -0.44879 0.15861 -0.32014 2.65896E-6 -0.16216 2.658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33 2.65896E-6 C -0.00417 2.65896E-6 0.12483 0.15861 0.12483 0.35375 C 0.12483 0.5489 -0.00417 0.70797 -0.16233 0.70797 C -0.32031 0.70797 -0.44896 0.5489 -0.44896 0.35375 C -0.44896 0.15861 -0.32031 2.65896E-6 -0.16233 2.65896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0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4" dur="1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6" dur="1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18" dur="1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20" dur="1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79 0.07422 C -0.00382 0.19445 -0.12969 0.22867 -0.22899 0.15213 C -0.34548 0.05942 -0.3401 -0.08324 -0.32812 -0.16324 L -0.30798 -0.26382 C -0.29739 -0.34474 -0.29444 -0.4881 -0.42673 -0.59145 C -0.51111 -0.65827 -0.65 -0.63561 -0.70312 -0.51492 C -0.75642 -0.39469 -0.70434 -0.22151 -0.61962 -0.15515 C -0.48819 -0.05064 -0.39375 -0.12509 -0.34601 -0.17735 L -0.28958 -0.25041 C -0.24305 -0.30174 -0.1533 -0.37758 -0.03524 -0.28486 C 0.06285 -0.20787 0.10226 -0.04602 0.04879 0.07422 Z " pathEditMode="relative" rAng="7233114" ptsTypes="ffFffffFfff">
                                      <p:cBhvr>
                                        <p:cTn id="22" dur="1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44 0.0733 C -0.00434 0.19237 -0.13038 0.22752 -0.22934 0.15099 C -0.34583 0.05827 -0.34027 -0.08485 -0.32777 -0.16508 L -0.30816 -0.2645 C -0.29722 -0.34635 -0.29427 -0.48994 -0.42673 -0.5926 C -0.51111 -0.65896 -0.6493 -0.63676 -0.7026 -0.51606 C -0.75572 -0.39606 -0.70382 -0.22265 -0.61961 -0.15653 C -0.48767 -0.05271 -0.39392 -0.12601 -0.346 -0.17919 L -0.28958 -0.25132 C -0.24305 -0.30265 -0.15312 -0.37896 -0.03541 -0.2867 C 0.06216 -0.20924 0.10157 -0.04763 0.04844 0.0733 Z " pathEditMode="relative" rAng="7233114" ptsTypes="ffFffffFfff">
                                      <p:cBhvr>
                                        <p:cTn id="24" dur="1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bb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m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5" grpId="1" animBg="1"/>
      <p:bldP spid="13316" grpId="0" animBg="1"/>
      <p:bldP spid="13317" grpId="0" animBg="1"/>
      <p:bldP spid="13317" grpId="1" animBg="1"/>
      <p:bldP spid="13318" grpId="0" animBg="1"/>
      <p:bldP spid="13319" grpId="0" animBg="1"/>
      <p:bldP spid="13319" grpId="1" animBg="1"/>
      <p:bldP spid="13320" grpId="0" animBg="1"/>
      <p:bldP spid="13321" grpId="0" animBg="1"/>
      <p:bldP spid="13321" grpId="1" animBg="1"/>
      <p:bldP spid="13322" grpId="0" animBg="1"/>
      <p:bldP spid="13323" grpId="0" animBg="1"/>
      <p:bldP spid="133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10</a:t>
            </a:r>
          </a:p>
        </p:txBody>
      </p:sp>
      <p:sp>
        <p:nvSpPr>
          <p:cNvPr id="14339" name="Oval 3" descr="fry_futurama_gun_billy_west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50</a:t>
            </a:r>
          </a:p>
        </p:txBody>
      </p:sp>
      <p:sp>
        <p:nvSpPr>
          <p:cNvPr id="14341" name="Oval 5" descr="Bender20Futurama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20</a:t>
            </a:r>
          </a:p>
        </p:txBody>
      </p:sp>
      <p:sp>
        <p:nvSpPr>
          <p:cNvPr id="14343" name="Oval 7" descr="leela-futurama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30</a:t>
            </a:r>
          </a:p>
        </p:txBody>
      </p:sp>
      <p:sp>
        <p:nvSpPr>
          <p:cNvPr id="14345" name="Oval 9" descr="zoidberg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40</a:t>
            </a:r>
          </a:p>
        </p:txBody>
      </p:sp>
      <p:sp>
        <p:nvSpPr>
          <p:cNvPr id="14347" name="Oval 11" descr="bioFarnsworth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8" name="AutoShape 12">
            <a:hlinkClick r:id="" action="ppaction://hlinkshowjump?jump=nextslide" highlightClick="1">
              <a:snd r:embed="rId12" name="ohyeah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611187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16 2.65896E-6 C -0.00399 2.65896E-6 0.12501 0.15861 0.12501 0.35375 C 0.12501 0.5489 -0.00399 0.70797 -0.16216 0.70797 C -0.32014 0.70797 -0.44879 0.5489 -0.44879 0.35375 C -0.44879 0.15861 -0.32014 2.65896E-6 -0.16216 2.658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33 2.65896E-6 C -0.00417 2.65896E-6 0.12483 0.15861 0.12483 0.35375 C 0.12483 0.5489 -0.00417 0.70797 -0.16233 0.70797 C -0.32031 0.70797 -0.44896 0.5489 -0.44896 0.35375 C -0.44896 0.15861 -0.32031 2.65896E-6 -0.16233 2.65896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4" dur="1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6" dur="1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18" dur="1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20" dur="1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79 0.07422 C -0.00382 0.19445 -0.12969 0.22867 -0.22899 0.15213 C -0.34548 0.05942 -0.3401 -0.08324 -0.32812 -0.16324 L -0.30798 -0.26382 C -0.29739 -0.34474 -0.29444 -0.4881 -0.42673 -0.59145 C -0.51111 -0.65827 -0.65 -0.63561 -0.70312 -0.51492 C -0.75642 -0.39469 -0.70434 -0.22151 -0.61962 -0.15515 C -0.48819 -0.05064 -0.39375 -0.12509 -0.34601 -0.17735 L -0.28958 -0.25041 C -0.24305 -0.30174 -0.1533 -0.37758 -0.03524 -0.28486 C 0.06285 -0.20787 0.10226 -0.04602 0.04879 0.07422 Z " pathEditMode="relative" rAng="7233114" ptsTypes="ffFffffFfff">
                                      <p:cBhvr>
                                        <p:cTn id="22" dur="1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44 0.0733 C -0.00434 0.19237 -0.13038 0.22752 -0.22934 0.15099 C -0.34583 0.05827 -0.34027 -0.08485 -0.32777 -0.16508 L -0.30816 -0.2645 C -0.29722 -0.34635 -0.29427 -0.48994 -0.42673 -0.5926 C -0.51111 -0.65896 -0.6493 -0.63676 -0.7026 -0.51606 C -0.75572 -0.39606 -0.70382 -0.22265 -0.61961 -0.15653 C -0.48767 -0.05271 -0.39392 -0.12601 -0.346 -0.17919 L -0.28958 -0.25132 C -0.24305 -0.30265 -0.15312 -0.37896 -0.03541 -0.2867 C 0.06216 -0.20924 0.10157 -0.04763 0.04844 0.0733 Z " pathEditMode="relative" rAng="7233114" ptsTypes="ffFffffFfff">
                                      <p:cBhvr>
                                        <p:cTn id="24" dur="1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bb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m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39" grpId="1" animBg="1"/>
      <p:bldP spid="14340" grpId="0" animBg="1"/>
      <p:bldP spid="14341" grpId="0" animBg="1"/>
      <p:bldP spid="14341" grpId="1" animBg="1"/>
      <p:bldP spid="14342" grpId="0" animBg="1"/>
      <p:bldP spid="14343" grpId="0" animBg="1"/>
      <p:bldP spid="14343" grpId="1" animBg="1"/>
      <p:bldP spid="14344" grpId="0" animBg="1"/>
      <p:bldP spid="14345" grpId="0" animBg="1"/>
      <p:bldP spid="14345" grpId="1" animBg="1"/>
      <p:bldP spid="14346" grpId="0" animBg="1"/>
      <p:bldP spid="14347" grpId="0" animBg="1"/>
      <p:bldP spid="143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40</a:t>
            </a:r>
          </a:p>
        </p:txBody>
      </p:sp>
      <p:sp>
        <p:nvSpPr>
          <p:cNvPr id="15363" name="Oval 3" descr="thing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10</a:t>
            </a:r>
          </a:p>
        </p:txBody>
      </p:sp>
      <p:sp>
        <p:nvSpPr>
          <p:cNvPr id="15365" name="Oval 5" descr="BatmanAccent2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50</a:t>
            </a:r>
          </a:p>
        </p:txBody>
      </p:sp>
      <p:sp>
        <p:nvSpPr>
          <p:cNvPr id="15367" name="Oval 7" descr="superman_wb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30</a:t>
            </a:r>
          </a:p>
        </p:txBody>
      </p:sp>
      <p:sp>
        <p:nvSpPr>
          <p:cNvPr id="15369" name="Oval 9" descr="spiderman%20sideart_ai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20</a:t>
            </a:r>
          </a:p>
        </p:txBody>
      </p:sp>
      <p:sp>
        <p:nvSpPr>
          <p:cNvPr id="15371" name="Oval 11" descr="hulk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2" name="AutoShape 12">
            <a:hlinkClick r:id="" action="ppaction://hlinkshowjump?jump=nextslide" highlightClick="1">
              <a:snd r:embed="rId12" name="ohyeah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611187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16 2.65896E-6 C -0.00399 2.65896E-6 0.12501 0.15861 0.12501 0.35375 C 0.12501 0.5489 -0.00399 0.70797 -0.16216 0.70797 C -0.32014 0.70797 -0.44879 0.5489 -0.44879 0.35375 C -0.44879 0.15861 -0.32014 2.65896E-6 -0.16216 2.658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33 2.65896E-6 C -0.00417 2.65896E-6 0.12483 0.15861 0.12483 0.35375 C 0.12483 0.5489 -0.00417 0.70797 -0.16233 0.70797 C -0.32031 0.70797 -0.44896 0.5489 -0.44896 0.35375 C -0.44896 0.15861 -0.32031 2.65896E-6 -0.16233 2.65896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0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4" dur="1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6" dur="1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18" dur="1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20" dur="1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79 0.07422 C -0.00382 0.19445 -0.12969 0.22867 -0.22899 0.15213 C -0.34548 0.05942 -0.3401 -0.08324 -0.32812 -0.16324 L -0.30798 -0.26382 C -0.29739 -0.34474 -0.29444 -0.4881 -0.42673 -0.59145 C -0.51111 -0.65827 -0.65 -0.63561 -0.70312 -0.51492 C -0.75642 -0.39469 -0.70434 -0.22151 -0.61962 -0.15515 C -0.48819 -0.05064 -0.39375 -0.12509 -0.34601 -0.17735 L -0.28958 -0.25041 C -0.24305 -0.30174 -0.1533 -0.37758 -0.03524 -0.28486 C 0.06285 -0.20787 0.10226 -0.04602 0.04879 0.07422 Z " pathEditMode="relative" rAng="7233114" ptsTypes="ffFffffFfff">
                                      <p:cBhvr>
                                        <p:cTn id="22" dur="1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44 0.0733 C -0.00434 0.19237 -0.13038 0.22752 -0.22934 0.15099 C -0.34583 0.05827 -0.34027 -0.08485 -0.32777 -0.16508 L -0.30816 -0.2645 C -0.29722 -0.34635 -0.29427 -0.48994 -0.42673 -0.5926 C -0.51111 -0.65896 -0.6493 -0.63676 -0.7026 -0.51606 C -0.75572 -0.39606 -0.70382 -0.22265 -0.61961 -0.15653 C -0.48767 -0.05271 -0.39392 -0.12601 -0.346 -0.17919 L -0.28958 -0.25132 C -0.24305 -0.30265 -0.15312 -0.37896 -0.03541 -0.2867 C 0.06216 -0.20924 0.10157 -0.04763 0.04844 0.0733 Z " pathEditMode="relative" rAng="7233114" ptsTypes="ffFffffFfff">
                                      <p:cBhvr>
                                        <p:cTn id="24" dur="1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bb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m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3" grpId="1" animBg="1"/>
      <p:bldP spid="15364" grpId="0" animBg="1"/>
      <p:bldP spid="15365" grpId="0" animBg="1"/>
      <p:bldP spid="15365" grpId="1" animBg="1"/>
      <p:bldP spid="15366" grpId="0" animBg="1"/>
      <p:bldP spid="15367" grpId="0" animBg="1"/>
      <p:bldP spid="15367" grpId="1" animBg="1"/>
      <p:bldP spid="15368" grpId="0" animBg="1"/>
      <p:bldP spid="15369" grpId="0" animBg="1"/>
      <p:bldP spid="15369" grpId="1" animBg="1"/>
      <p:bldP spid="15370" grpId="0" animBg="1"/>
      <p:bldP spid="15371" grpId="0" animBg="1"/>
      <p:bldP spid="153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10</a:t>
            </a:r>
          </a:p>
        </p:txBody>
      </p:sp>
      <p:sp>
        <p:nvSpPr>
          <p:cNvPr id="16387" name="Oval 3" descr="dash_incredibles[2]"/>
          <p:cNvSpPr>
            <a:spLocks noChangeArrowheads="1"/>
          </p:cNvSpPr>
          <p:nvPr/>
        </p:nvSpPr>
        <p:spPr bwMode="auto">
          <a:xfrm>
            <a:off x="3708400" y="2276475"/>
            <a:ext cx="1727200" cy="1655763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50</a:t>
            </a:r>
          </a:p>
        </p:txBody>
      </p:sp>
      <p:sp>
        <p:nvSpPr>
          <p:cNvPr id="16389" name="Oval 5" descr="incredible1"/>
          <p:cNvSpPr>
            <a:spLocks noChangeArrowheads="1"/>
          </p:cNvSpPr>
          <p:nvPr/>
        </p:nvSpPr>
        <p:spPr bwMode="auto">
          <a:xfrm>
            <a:off x="3851275" y="333375"/>
            <a:ext cx="1727200" cy="16557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20</a:t>
            </a:r>
          </a:p>
        </p:txBody>
      </p:sp>
      <p:sp>
        <p:nvSpPr>
          <p:cNvPr id="16391" name="Oval 7" descr="violette-incredibles"/>
          <p:cNvSpPr>
            <a:spLocks noChangeArrowheads="1"/>
          </p:cNvSpPr>
          <p:nvPr/>
        </p:nvSpPr>
        <p:spPr bwMode="auto">
          <a:xfrm>
            <a:off x="827088" y="3933825"/>
            <a:ext cx="1727200" cy="1655763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30</a:t>
            </a:r>
          </a:p>
        </p:txBody>
      </p:sp>
      <p:sp>
        <p:nvSpPr>
          <p:cNvPr id="16393" name="Oval 9" descr="jack-jack-incredibles"/>
          <p:cNvSpPr>
            <a:spLocks noChangeArrowheads="1"/>
          </p:cNvSpPr>
          <p:nvPr/>
        </p:nvSpPr>
        <p:spPr bwMode="auto">
          <a:xfrm>
            <a:off x="6300788" y="4076700"/>
            <a:ext cx="1727200" cy="1655763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8000"/>
              <a:t>40</a:t>
            </a:r>
          </a:p>
        </p:txBody>
      </p:sp>
      <p:sp>
        <p:nvSpPr>
          <p:cNvPr id="16395" name="Oval 11" descr="elastigirl"/>
          <p:cNvSpPr>
            <a:spLocks noChangeArrowheads="1"/>
          </p:cNvSpPr>
          <p:nvPr/>
        </p:nvSpPr>
        <p:spPr bwMode="auto">
          <a:xfrm>
            <a:off x="6300788" y="1484313"/>
            <a:ext cx="1727200" cy="16557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AutoShape 12">
            <a:hlinkClick r:id="" action="ppaction://hlinkshowjump?jump=nextslide" highlightClick="1">
              <a:snd r:embed="rId12" name="ohyeah.wav"/>
            </a:hlinkClick>
          </p:cNvPr>
          <p:cNvSpPr>
            <a:spLocks noChangeArrowheads="1"/>
          </p:cNvSpPr>
          <p:nvPr/>
        </p:nvSpPr>
        <p:spPr bwMode="auto">
          <a:xfrm>
            <a:off x="8316913" y="6237288"/>
            <a:ext cx="611187" cy="40481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16 2.65896E-6 C -0.00399 2.65896E-6 0.12501 0.15861 0.12501 0.35375 C 0.12501 0.5489 -0.00399 0.70797 -0.16216 0.70797 C -0.32014 0.70797 -0.44879 0.5489 -0.44879 0.35375 C -0.44879 0.15861 -0.32014 2.65896E-6 -0.16216 2.658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233 2.65896E-6 C -0.00417 2.65896E-6 0.12483 0.15861 0.12483 0.35375 C 0.12483 0.5489 -0.00417 0.70797 -0.16233 0.70797 C -0.32031 0.70797 -0.44896 0.5489 -0.44896 0.35375 C -0.44896 0.15861 -0.32031 2.65896E-6 -0.16233 2.65896E-6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2.60116E-6 C -0.0382 -0.00671 -0.07848 -0.01203 -0.11893 -0.01203 C -0.30851 -0.01203 -0.45677 0.06381 -0.45677 0.15584 C -0.45677 0.24647 -0.30851 0.32092 -0.11893 0.32092 C -0.07848 0.32092 -0.0382 0.31699 3.05556E-6 0.31029 C -0.12726 0.28624 -0.2165 0.22636 -0.2165 0.15584 C -0.2165 0.08393 -0.12726 0.02404 3.05556E-6 2.60116E-6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4" dur="1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976 0.15284 C -0.2349 0.10867 -0.25729 0.03353 -0.24514 -0.04185 C -0.23872 -0.06797 -0.23056 -0.09364 -0.21858 -0.11445 C -0.21024 -0.05479 -0.1816 -0.00046 -0.13854 0.03353 C -0.13854 -0.03907 -0.1059 -0.10936 -0.05035 -0.14057 C -0.03194 -0.15352 -0.01163 -0.15861 0.00903 -0.16115 C -0.02187 -0.11699 -0.03837 -0.05479 -0.03194 0.00995 C 0.01285 -0.03653 0.07656 -0.04716 0.1316 -0.01341 C 0.15 -0.003 0.16858 0.01549 0.18108 0.03353 C 0.13368 0.02844 0.08472 0.05156 0.04983 0.09827 C 0.10486 0.11422 0.15226 0.16856 0.16649 0.24393 C 0.17066 0.2696 0.17066 0.29573 0.16649 0.32139 C 0.13976 0.27237 0.09497 0.23862 0.04566 0.23353 C 0.07049 0.2985 0.06406 0.37873 0.02743 0.43862 C 0.01285 0.45943 -0.00347 0.47746 -0.02187 0.48786 C -0.00747 0.43052 -0.01562 0.36555 -0.04219 0.31376 C -0.06667 0.37873 -0.11997 0.42289 -0.1816 0.42289 C -0.20399 0.42289 -0.22448 0.41781 -0.24306 0.40717 C -0.19792 0.38636 -0.16302 0.33711 -0.1467 0.27723 C -0.20399 0.29295 -0.26337 0.2696 -0.30243 0.21018 C -0.31667 0.18659 -0.32483 0.16324 -0.33073 0.13711 C -0.28993 0.17087 -0.23663 0.17642 -0.18976 0.15284 Z " pathEditMode="relative" rAng="0" ptsTypes="ffffffffffffffffffffff">
                                      <p:cBhvr>
                                        <p:cTn id="16" dur="1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18" dur="1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63 -0.60116 C 0.02326 -0.61618 0.04097 -0.62405 0.0552 -0.62405 C 0.07604 -0.62405 0.09635 -0.61225 0.10798 -0.59329 C 0.15781 -0.51746 0.19583 -0.35098 0.19583 -0.15306 C 0.19583 -0.15237 0.19583 -0.14959 0.19583 -0.14913 C 0.19583 -0.14959 0.19583 -0.14566 0.19583 -0.1452 C 0.19583 0.05179 0.15781 0.22243 0.10798 0.2985 C 0.09635 0.31353 0.07604 0.32486 0.0552 0.32486 C 0.04097 0.32486 0.02326 0.31746 0.01163 0.30243 C 4.16667E-6 0.28717 -0.00608 0.26798 -0.00608 0.24486 C -0.00608 0.2185 0.00295 0.19607 0.0177 0.18081 C 0.07604 0.1126 0.20451 0.06289 0.35659 0.06289 C 0.35659 0.06382 0.3592 0.06289 0.3592 0.06382 C 0.3592 0.06289 0.36232 0.06289 0.36232 0.06382 C 0.51441 0.06289 0.64583 0.1126 0.70434 0.18081 C 0.71597 0.19607 0.72465 0.2185 0.72465 0.24486 C 0.72465 0.26798 0.71892 0.28717 0.70729 0.30243 C 0.69566 0.31746 0.6809 0.32486 0.66319 0.32486 C 0.64288 0.32486 0.62569 0.31353 0.61388 0.2985 C 0.56111 0.22243 0.52309 0.05179 0.52309 -0.14566 C 0.52309 -0.1452 0.52309 -0.14959 0.52309 -0.14913 C 0.52309 -0.14959 0.52309 -0.15306 0.52309 -0.15237 C 0.52309 -0.35098 0.56111 -0.51746 0.61388 -0.59723 C 0.62569 -0.61225 0.64288 -0.62405 0.66319 -0.62405 C 0.6809 -0.62405 0.69566 -0.61618 0.70729 -0.60116 C 0.71892 -0.5859 0.72465 -0.56277 0.72465 -0.54451 C 0.72465 -0.51746 0.71597 -0.49526 0.70434 -0.47584 C 0.64583 -0.41133 0.51441 -0.36208 0.36232 -0.36208 C 0.36232 -0.36116 0.36232 -0.36208 0.3592 -0.36208 C 0.3592 -0.36116 0.35659 -0.36208 0.35659 -0.36116 C 0.20451 -0.36208 0.07604 -0.41133 0.0177 -0.47584 C 0.00295 -0.49526 -0.00608 -0.51746 -0.00608 -0.54451 C -0.00608 -0.56277 4.16667E-6 -0.5859 0.01163 -0.60116 Z " pathEditMode="relative" rAng="0" ptsTypes="fffffffffffffffffffffffffffffffff">
                                      <p:cBhvr>
                                        <p:cTn id="20" dur="1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4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79 0.07422 C -0.00382 0.19445 -0.12969 0.22867 -0.22899 0.15213 C -0.34548 0.05942 -0.3401 -0.08324 -0.32812 -0.16324 L -0.30798 -0.26382 C -0.29739 -0.34474 -0.29444 -0.4881 -0.42673 -0.59145 C -0.51111 -0.65827 -0.65 -0.63561 -0.70312 -0.51492 C -0.75642 -0.39469 -0.70434 -0.22151 -0.61962 -0.15515 C -0.48819 -0.05064 -0.39375 -0.12509 -0.34601 -0.17735 L -0.28958 -0.25041 C -0.24305 -0.30174 -0.1533 -0.37758 -0.03524 -0.28486 C 0.06285 -0.20787 0.10226 -0.04602 0.04879 0.07422 Z " pathEditMode="relative" rAng="7233114" ptsTypes="ffFffffFfff">
                                      <p:cBhvr>
                                        <p:cTn id="22" dur="1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844 0.0733 C -0.00434 0.19237 -0.13038 0.22752 -0.22934 0.15099 C -0.34583 0.05827 -0.34027 -0.08485 -0.32777 -0.16508 L -0.30816 -0.2645 C -0.29722 -0.34635 -0.29427 -0.48994 -0.42673 -0.5926 C -0.51111 -0.65896 -0.6493 -0.63676 -0.7026 -0.51606 C -0.75572 -0.39606 -0.70382 -0.22265 -0.61961 -0.15653 C -0.48767 -0.05271 -0.39392 -0.12601 -0.346 -0.17919 L -0.28958 -0.25132 C -0.24305 -0.30265 -0.15312 -0.37896 -0.03541 -0.2867 C 0.06216 -0.20924 0.10157 -0.04763 0.04844 0.0733 Z " pathEditMode="relative" rAng="7233114" ptsTypes="ffFffffFfff">
                                      <p:cBhvr>
                                        <p:cTn id="24" dur="1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bb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m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7" grpId="1" animBg="1"/>
      <p:bldP spid="16388" grpId="0" animBg="1"/>
      <p:bldP spid="16389" grpId="0" animBg="1"/>
      <p:bldP spid="16389" grpId="1" animBg="1"/>
      <p:bldP spid="16390" grpId="0" animBg="1"/>
      <p:bldP spid="16391" grpId="0" animBg="1"/>
      <p:bldP spid="16391" grpId="1" animBg="1"/>
      <p:bldP spid="16392" grpId="0" animBg="1"/>
      <p:bldP spid="16393" grpId="0" animBg="1"/>
      <p:bldP spid="16393" grpId="1" animBg="1"/>
      <p:bldP spid="16394" grpId="0" animBg="1"/>
      <p:bldP spid="16395" grpId="0" animBg="1"/>
      <p:bldP spid="163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Thanks for playing!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Default Design</vt:lpstr>
      <vt:lpstr>Bubble Splat!</vt:lpstr>
      <vt:lpstr>Slide 2</vt:lpstr>
      <vt:lpstr>Slide 3</vt:lpstr>
      <vt:lpstr>Slide 4</vt:lpstr>
      <vt:lpstr>Slide 5</vt:lpstr>
      <vt:lpstr>Slide 6</vt:lpstr>
      <vt:lpstr>Slide 7</vt:lpstr>
      <vt:lpstr>Thanks for playing!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hcordy</dc:creator>
  <cp:lastModifiedBy>user</cp:lastModifiedBy>
  <cp:revision>5</cp:revision>
  <dcterms:created xsi:type="dcterms:W3CDTF">2008-09-05T11:55:12Z</dcterms:created>
  <dcterms:modified xsi:type="dcterms:W3CDTF">2011-07-27T13:34:08Z</dcterms:modified>
</cp:coreProperties>
</file>