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FB6C2-0878-4D13-87FC-BADBB350ABB7}" type="datetimeFigureOut">
              <a:rPr lang="en-US" smtClean="0"/>
              <a:t>7/27/2011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0B9B4-3174-4B7D-A55B-F857957AC1B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F4984D-B8B2-4FE7-985C-DF1ADBFFA70A}" type="slidenum">
              <a:rPr lang="en-GB"/>
              <a:pPr/>
              <a:t>1</a:t>
            </a:fld>
            <a:endParaRPr lang="en-GB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C03C-1128-4018-88A5-AF8977B29454}" type="datetimeFigureOut">
              <a:rPr lang="en-US" smtClean="0"/>
              <a:t>7/27/2011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748DF-1F34-434E-A01C-02FE87AE62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C03C-1128-4018-88A5-AF8977B29454}" type="datetimeFigureOut">
              <a:rPr lang="en-US" smtClean="0"/>
              <a:t>7/27/2011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748DF-1F34-434E-A01C-02FE87AE62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C03C-1128-4018-88A5-AF8977B29454}" type="datetimeFigureOut">
              <a:rPr lang="en-US" smtClean="0"/>
              <a:t>7/27/2011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748DF-1F34-434E-A01C-02FE87AE62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C03C-1128-4018-88A5-AF8977B29454}" type="datetimeFigureOut">
              <a:rPr lang="en-US" smtClean="0"/>
              <a:t>7/27/2011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748DF-1F34-434E-A01C-02FE87AE62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C03C-1128-4018-88A5-AF8977B29454}" type="datetimeFigureOut">
              <a:rPr lang="en-US" smtClean="0"/>
              <a:t>7/27/2011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748DF-1F34-434E-A01C-02FE87AE62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C03C-1128-4018-88A5-AF8977B29454}" type="datetimeFigureOut">
              <a:rPr lang="en-US" smtClean="0"/>
              <a:t>7/27/2011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748DF-1F34-434E-A01C-02FE87AE62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C03C-1128-4018-88A5-AF8977B29454}" type="datetimeFigureOut">
              <a:rPr lang="en-US" smtClean="0"/>
              <a:t>7/27/2011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748DF-1F34-434E-A01C-02FE87AE62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C03C-1128-4018-88A5-AF8977B29454}" type="datetimeFigureOut">
              <a:rPr lang="en-US" smtClean="0"/>
              <a:t>7/27/2011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748DF-1F34-434E-A01C-02FE87AE62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C03C-1128-4018-88A5-AF8977B29454}" type="datetimeFigureOut">
              <a:rPr lang="en-US" smtClean="0"/>
              <a:t>7/27/2011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748DF-1F34-434E-A01C-02FE87AE62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C03C-1128-4018-88A5-AF8977B29454}" type="datetimeFigureOut">
              <a:rPr lang="en-US" smtClean="0"/>
              <a:t>7/27/2011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748DF-1F34-434E-A01C-02FE87AE62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C03C-1128-4018-88A5-AF8977B29454}" type="datetimeFigureOut">
              <a:rPr lang="en-US" smtClean="0"/>
              <a:t>7/27/2011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748DF-1F34-434E-A01C-02FE87AE62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CC03C-1128-4018-88A5-AF8977B29454}" type="datetimeFigureOut">
              <a:rPr lang="en-US" smtClean="0"/>
              <a:t>7/27/2011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748DF-1F34-434E-A01C-02FE87AE629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0" y="0"/>
            <a:ext cx="9501222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440025" y="0"/>
            <a:ext cx="1008063" cy="4492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2298738" y="1314450"/>
            <a:ext cx="1295400" cy="1152525"/>
          </a:xfrm>
          <a:prstGeom prst="hexagon">
            <a:avLst>
              <a:gd name="adj" fmla="val 25346"/>
              <a:gd name="vf" fmla="val 115470"/>
            </a:avLst>
          </a:prstGeom>
          <a:solidFill>
            <a:srgbClr val="FFFF00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600" b="1" dirty="0" smtClean="0"/>
              <a:t>O</a:t>
            </a:r>
            <a:endParaRPr lang="en-US" sz="3600" b="1" dirty="0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2298738" y="2466975"/>
            <a:ext cx="1295400" cy="1152525"/>
          </a:xfrm>
          <a:prstGeom prst="hexagon">
            <a:avLst>
              <a:gd name="adj" fmla="val 25346"/>
              <a:gd name="vf" fmla="val 115470"/>
            </a:avLst>
          </a:prstGeom>
          <a:solidFill>
            <a:srgbClr val="FFFF00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600" b="1" dirty="0" smtClean="0"/>
              <a:t>IM</a:t>
            </a:r>
            <a:endParaRPr lang="en-US" sz="3600" b="1" dirty="0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2298738" y="3619500"/>
            <a:ext cx="1295400" cy="1152525"/>
          </a:xfrm>
          <a:prstGeom prst="hexagon">
            <a:avLst>
              <a:gd name="adj" fmla="val 25346"/>
              <a:gd name="vf" fmla="val 115470"/>
            </a:avLst>
          </a:prstGeom>
          <a:solidFill>
            <a:srgbClr val="FFFF00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600" b="1" dirty="0" smtClean="0"/>
              <a:t>VM</a:t>
            </a:r>
            <a:endParaRPr lang="en-US" sz="3600" b="1" dirty="0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2298738" y="4770438"/>
            <a:ext cx="1295400" cy="1152525"/>
          </a:xfrm>
          <a:prstGeom prst="hexagon">
            <a:avLst>
              <a:gd name="adj" fmla="val 25346"/>
              <a:gd name="vf" fmla="val 115470"/>
            </a:avLst>
          </a:prstGeom>
          <a:solidFill>
            <a:srgbClr val="FFFF00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600" b="1" dirty="0" smtClean="0"/>
              <a:t>V</a:t>
            </a:r>
            <a:endParaRPr lang="en-US" sz="3600" b="1" dirty="0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3306800" y="738188"/>
            <a:ext cx="1295400" cy="1152525"/>
          </a:xfrm>
          <a:prstGeom prst="hexagon">
            <a:avLst>
              <a:gd name="adj" fmla="val 25346"/>
              <a:gd name="vf" fmla="val 115470"/>
            </a:avLst>
          </a:prstGeom>
          <a:solidFill>
            <a:srgbClr val="FFFF00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600" b="1" dirty="0" smtClean="0"/>
              <a:t>STF</a:t>
            </a:r>
            <a:endParaRPr lang="en-US" sz="3600" b="1" dirty="0"/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3306800" y="1890713"/>
            <a:ext cx="1295400" cy="1152525"/>
          </a:xfrm>
          <a:prstGeom prst="hexagon">
            <a:avLst>
              <a:gd name="adj" fmla="val 25346"/>
              <a:gd name="vf" fmla="val 115470"/>
            </a:avLst>
          </a:prstGeom>
          <a:solidFill>
            <a:srgbClr val="FFFF00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600" b="1"/>
              <a:t>S</a:t>
            </a:r>
            <a:endParaRPr lang="en-US" sz="3600" b="1"/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3306800" y="3043238"/>
            <a:ext cx="1295400" cy="1152525"/>
          </a:xfrm>
          <a:prstGeom prst="hexagon">
            <a:avLst>
              <a:gd name="adj" fmla="val 25346"/>
              <a:gd name="vf" fmla="val 115470"/>
            </a:avLst>
          </a:prstGeom>
          <a:solidFill>
            <a:srgbClr val="FFFF00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600" b="1" dirty="0" smtClean="0"/>
              <a:t>AP</a:t>
            </a:r>
            <a:endParaRPr lang="en-US" sz="3600" b="1" dirty="0"/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3306800" y="4194175"/>
            <a:ext cx="1295400" cy="1152525"/>
          </a:xfrm>
          <a:prstGeom prst="hexagon">
            <a:avLst>
              <a:gd name="adj" fmla="val 25346"/>
              <a:gd name="vf" fmla="val 115470"/>
            </a:avLst>
          </a:prstGeom>
          <a:solidFill>
            <a:srgbClr val="FFFF00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600" b="1" dirty="0" smtClean="0"/>
              <a:t>L</a:t>
            </a:r>
            <a:endParaRPr lang="en-US" sz="3600" b="1" dirty="0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4314863" y="1314450"/>
            <a:ext cx="1295400" cy="1152525"/>
          </a:xfrm>
          <a:prstGeom prst="hexagon">
            <a:avLst>
              <a:gd name="adj" fmla="val 25346"/>
              <a:gd name="vf" fmla="val 115470"/>
            </a:avLst>
          </a:prstGeom>
          <a:solidFill>
            <a:srgbClr val="FFFF00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600" b="1" dirty="0" smtClean="0"/>
              <a:t>AS</a:t>
            </a:r>
            <a:endParaRPr lang="en-US" sz="3600" b="1" dirty="0"/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4314863" y="2466975"/>
            <a:ext cx="1295400" cy="1152525"/>
          </a:xfrm>
          <a:prstGeom prst="hexagon">
            <a:avLst>
              <a:gd name="adj" fmla="val 25346"/>
              <a:gd name="vf" fmla="val 115470"/>
            </a:avLst>
          </a:prstGeom>
          <a:solidFill>
            <a:srgbClr val="FFFF00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 smtClean="0"/>
              <a:t>PJ</a:t>
            </a:r>
            <a:endParaRPr lang="en-US" sz="3600" b="1" dirty="0"/>
          </a:p>
        </p:txBody>
      </p:sp>
      <p:sp>
        <p:nvSpPr>
          <p:cNvPr id="5133" name="AutoShape 13"/>
          <p:cNvSpPr>
            <a:spLocks noChangeArrowheads="1"/>
          </p:cNvSpPr>
          <p:nvPr/>
        </p:nvSpPr>
        <p:spPr bwMode="auto">
          <a:xfrm>
            <a:off x="4314863" y="3619500"/>
            <a:ext cx="1295400" cy="1152525"/>
          </a:xfrm>
          <a:prstGeom prst="hexagon">
            <a:avLst>
              <a:gd name="adj" fmla="val 25346"/>
              <a:gd name="vf" fmla="val 115470"/>
            </a:avLst>
          </a:prstGeom>
          <a:solidFill>
            <a:srgbClr val="FFFF00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600" b="1" dirty="0" smtClean="0"/>
              <a:t>AS</a:t>
            </a:r>
            <a:endParaRPr lang="en-US" sz="3600" b="1" dirty="0"/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4314863" y="4770438"/>
            <a:ext cx="1295400" cy="1152525"/>
          </a:xfrm>
          <a:prstGeom prst="hexagon">
            <a:avLst>
              <a:gd name="adj" fmla="val 25346"/>
              <a:gd name="vf" fmla="val 115470"/>
            </a:avLst>
          </a:prstGeom>
          <a:solidFill>
            <a:srgbClr val="FFFF00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 smtClean="0"/>
              <a:t>A</a:t>
            </a:r>
            <a:endParaRPr lang="en-US" sz="3600" b="1" dirty="0"/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5322925" y="738188"/>
            <a:ext cx="1295400" cy="1152525"/>
          </a:xfrm>
          <a:prstGeom prst="hexagon">
            <a:avLst>
              <a:gd name="adj" fmla="val 25346"/>
              <a:gd name="vf" fmla="val 115470"/>
            </a:avLst>
          </a:prstGeom>
          <a:solidFill>
            <a:srgbClr val="FFFF00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 smtClean="0"/>
              <a:t>HJ</a:t>
            </a:r>
            <a:endParaRPr lang="en-US" sz="3600" b="1" dirty="0"/>
          </a:p>
        </p:txBody>
      </p:sp>
      <p:sp>
        <p:nvSpPr>
          <p:cNvPr id="5136" name="AutoShape 16"/>
          <p:cNvSpPr>
            <a:spLocks noChangeArrowheads="1"/>
          </p:cNvSpPr>
          <p:nvPr/>
        </p:nvSpPr>
        <p:spPr bwMode="auto">
          <a:xfrm>
            <a:off x="5322925" y="1890713"/>
            <a:ext cx="1295400" cy="1152525"/>
          </a:xfrm>
          <a:prstGeom prst="hexagon">
            <a:avLst>
              <a:gd name="adj" fmla="val 25346"/>
              <a:gd name="vf" fmla="val 115470"/>
            </a:avLst>
          </a:prstGeom>
          <a:solidFill>
            <a:srgbClr val="FFFF00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 smtClean="0"/>
              <a:t>G</a:t>
            </a:r>
            <a:endParaRPr lang="en-US" sz="3600" b="1" dirty="0"/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5322925" y="3043238"/>
            <a:ext cx="1295400" cy="1152525"/>
          </a:xfrm>
          <a:prstGeom prst="hexagon">
            <a:avLst>
              <a:gd name="adj" fmla="val 25346"/>
              <a:gd name="vf" fmla="val 115470"/>
            </a:avLst>
          </a:prstGeom>
          <a:solidFill>
            <a:srgbClr val="FFFF00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 smtClean="0"/>
              <a:t>BP</a:t>
            </a:r>
            <a:endParaRPr lang="en-US" sz="3600" b="1" dirty="0"/>
          </a:p>
        </p:txBody>
      </p:sp>
      <p:sp>
        <p:nvSpPr>
          <p:cNvPr id="5138" name="AutoShape 18"/>
          <p:cNvSpPr>
            <a:spLocks noChangeArrowheads="1"/>
          </p:cNvSpPr>
          <p:nvPr/>
        </p:nvSpPr>
        <p:spPr bwMode="auto">
          <a:xfrm>
            <a:off x="5322925" y="4194175"/>
            <a:ext cx="1295400" cy="1152525"/>
          </a:xfrm>
          <a:prstGeom prst="hexagon">
            <a:avLst>
              <a:gd name="adj" fmla="val 25346"/>
              <a:gd name="vf" fmla="val 115470"/>
            </a:avLst>
          </a:prstGeom>
          <a:solidFill>
            <a:srgbClr val="FFFF00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600" b="1" dirty="0" smtClean="0"/>
              <a:t>T</a:t>
            </a:r>
            <a:endParaRPr lang="en-US" sz="3600" b="1" dirty="0"/>
          </a:p>
        </p:txBody>
      </p:sp>
      <p:sp>
        <p:nvSpPr>
          <p:cNvPr id="5139" name="AutoShape 19"/>
          <p:cNvSpPr>
            <a:spLocks noChangeArrowheads="1"/>
          </p:cNvSpPr>
          <p:nvPr/>
        </p:nvSpPr>
        <p:spPr bwMode="auto">
          <a:xfrm>
            <a:off x="6330988" y="1314450"/>
            <a:ext cx="1295400" cy="1152525"/>
          </a:xfrm>
          <a:prstGeom prst="hexagon">
            <a:avLst>
              <a:gd name="adj" fmla="val 25346"/>
              <a:gd name="vf" fmla="val 115470"/>
            </a:avLst>
          </a:prstGeom>
          <a:solidFill>
            <a:srgbClr val="FFFF00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600" b="1" dirty="0" smtClean="0"/>
              <a:t>C</a:t>
            </a:r>
            <a:endParaRPr lang="en-US" sz="3600" b="1" dirty="0"/>
          </a:p>
        </p:txBody>
      </p:sp>
      <p:sp>
        <p:nvSpPr>
          <p:cNvPr id="5140" name="AutoShape 20"/>
          <p:cNvSpPr>
            <a:spLocks noChangeArrowheads="1"/>
          </p:cNvSpPr>
          <p:nvPr/>
        </p:nvSpPr>
        <p:spPr bwMode="auto">
          <a:xfrm>
            <a:off x="6330988" y="2466975"/>
            <a:ext cx="1295400" cy="1152525"/>
          </a:xfrm>
          <a:prstGeom prst="hexagon">
            <a:avLst>
              <a:gd name="adj" fmla="val 25346"/>
              <a:gd name="vf" fmla="val 115470"/>
            </a:avLst>
          </a:prstGeom>
          <a:solidFill>
            <a:srgbClr val="FFFF00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/>
              <a:t>SM</a:t>
            </a:r>
            <a:endParaRPr lang="en-US" sz="3200" b="1" dirty="0"/>
          </a:p>
        </p:txBody>
      </p:sp>
      <p:sp>
        <p:nvSpPr>
          <p:cNvPr id="5141" name="AutoShape 21"/>
          <p:cNvSpPr>
            <a:spLocks noChangeArrowheads="1"/>
          </p:cNvSpPr>
          <p:nvPr/>
        </p:nvSpPr>
        <p:spPr bwMode="auto">
          <a:xfrm>
            <a:off x="6330988" y="3619500"/>
            <a:ext cx="1295400" cy="1152525"/>
          </a:xfrm>
          <a:prstGeom prst="hexagon">
            <a:avLst>
              <a:gd name="adj" fmla="val 25346"/>
              <a:gd name="vf" fmla="val 115470"/>
            </a:avLst>
          </a:prstGeom>
          <a:solidFill>
            <a:srgbClr val="FFFF00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 smtClean="0"/>
              <a:t>IC</a:t>
            </a:r>
            <a:endParaRPr lang="en-US" sz="3600" b="1" dirty="0"/>
          </a:p>
        </p:txBody>
      </p:sp>
      <p:sp>
        <p:nvSpPr>
          <p:cNvPr id="5142" name="AutoShape 22"/>
          <p:cNvSpPr>
            <a:spLocks noChangeArrowheads="1"/>
          </p:cNvSpPr>
          <p:nvPr/>
        </p:nvSpPr>
        <p:spPr bwMode="auto">
          <a:xfrm>
            <a:off x="6330988" y="4770438"/>
            <a:ext cx="1295400" cy="1152525"/>
          </a:xfrm>
          <a:prstGeom prst="hexagon">
            <a:avLst>
              <a:gd name="adj" fmla="val 25346"/>
              <a:gd name="vf" fmla="val 115470"/>
            </a:avLst>
          </a:prstGeom>
          <a:solidFill>
            <a:srgbClr val="FFFF00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smtClean="0"/>
              <a:t>H</a:t>
            </a:r>
            <a:endParaRPr lang="en-US" sz="3600" b="1" dirty="0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428792" y="161925"/>
            <a:ext cx="7054850" cy="6337300"/>
            <a:chOff x="659" y="164"/>
            <a:chExt cx="4444" cy="3992"/>
          </a:xfrm>
        </p:grpSpPr>
        <p:pic>
          <p:nvPicPr>
            <p:cNvPr id="5144" name="Picture 24" descr="Blockbuster image 1"/>
            <p:cNvPicPr preferRelativeResize="0"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02" y="3793"/>
              <a:ext cx="810" cy="354"/>
            </a:xfrm>
            <a:prstGeom prst="rect">
              <a:avLst/>
            </a:prstGeom>
            <a:noFill/>
            <a:ln w="127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5145" name="Picture 25" descr="Blockbuster image 1"/>
            <p:cNvPicPr preferRelativeResize="0"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78" y="3793"/>
              <a:ext cx="810" cy="354"/>
            </a:xfrm>
            <a:prstGeom prst="rect">
              <a:avLst/>
            </a:prstGeom>
            <a:noFill/>
            <a:ln w="127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5146" name="Picture 26" descr="Blockbuster image 1"/>
            <p:cNvPicPr preferRelativeResize="0"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48" y="3793"/>
              <a:ext cx="810" cy="354"/>
            </a:xfrm>
            <a:prstGeom prst="rect">
              <a:avLst/>
            </a:prstGeom>
            <a:noFill/>
            <a:ln w="12700">
              <a:solidFill>
                <a:srgbClr val="FF6600"/>
              </a:solidFill>
              <a:miter lim="800000"/>
              <a:headEnd/>
              <a:tailEnd/>
            </a:ln>
          </p:spPr>
        </p:pic>
        <p:sp>
          <p:nvSpPr>
            <p:cNvPr id="5147" name="AutoShape 27"/>
            <p:cNvSpPr>
              <a:spLocks noChangeArrowheads="1"/>
            </p:cNvSpPr>
            <p:nvPr/>
          </p:nvSpPr>
          <p:spPr bwMode="auto">
            <a:xfrm>
              <a:off x="1837" y="3430"/>
              <a:ext cx="816" cy="726"/>
            </a:xfrm>
            <a:prstGeom prst="hexagon">
              <a:avLst>
                <a:gd name="adj" fmla="val 25346"/>
                <a:gd name="vf" fmla="val 115470"/>
              </a:avLst>
            </a:prstGeom>
            <a:solidFill>
              <a:schemeClr val="bg1"/>
            </a:solidFill>
            <a:ln w="127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48" name="AutoShape 28"/>
            <p:cNvSpPr>
              <a:spLocks noChangeArrowheads="1"/>
            </p:cNvSpPr>
            <p:nvPr/>
          </p:nvSpPr>
          <p:spPr bwMode="auto">
            <a:xfrm>
              <a:off x="3107" y="3430"/>
              <a:ext cx="816" cy="726"/>
            </a:xfrm>
            <a:prstGeom prst="hexagon">
              <a:avLst>
                <a:gd name="adj" fmla="val 25346"/>
                <a:gd name="vf" fmla="val 115470"/>
              </a:avLst>
            </a:prstGeom>
            <a:solidFill>
              <a:schemeClr val="bg1"/>
            </a:solidFill>
            <a:ln w="127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49" name="AutoShape 29"/>
            <p:cNvSpPr>
              <a:spLocks noChangeArrowheads="1"/>
            </p:cNvSpPr>
            <p:nvPr/>
          </p:nvSpPr>
          <p:spPr bwMode="auto">
            <a:xfrm>
              <a:off x="659" y="527"/>
              <a:ext cx="725" cy="726"/>
            </a:xfrm>
            <a:prstGeom prst="chevron">
              <a:avLst>
                <a:gd name="adj" fmla="val 25000"/>
              </a:avLst>
            </a:prstGeom>
            <a:solidFill>
              <a:srgbClr val="33CCCC"/>
            </a:solidFill>
            <a:ln w="127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0" name="AutoShape 30"/>
            <p:cNvSpPr>
              <a:spLocks noChangeArrowheads="1"/>
            </p:cNvSpPr>
            <p:nvPr/>
          </p:nvSpPr>
          <p:spPr bwMode="auto">
            <a:xfrm>
              <a:off x="659" y="1253"/>
              <a:ext cx="725" cy="726"/>
            </a:xfrm>
            <a:prstGeom prst="chevron">
              <a:avLst>
                <a:gd name="adj" fmla="val 25000"/>
              </a:avLst>
            </a:prstGeom>
            <a:solidFill>
              <a:srgbClr val="33CCCC"/>
            </a:solidFill>
            <a:ln w="127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1" name="AutoShape 31"/>
            <p:cNvSpPr>
              <a:spLocks noChangeArrowheads="1"/>
            </p:cNvSpPr>
            <p:nvPr/>
          </p:nvSpPr>
          <p:spPr bwMode="auto">
            <a:xfrm>
              <a:off x="659" y="1979"/>
              <a:ext cx="725" cy="726"/>
            </a:xfrm>
            <a:prstGeom prst="chevron">
              <a:avLst>
                <a:gd name="adj" fmla="val 25000"/>
              </a:avLst>
            </a:prstGeom>
            <a:solidFill>
              <a:srgbClr val="33CCCC"/>
            </a:solidFill>
            <a:ln w="127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2" name="AutoShape 32"/>
            <p:cNvSpPr>
              <a:spLocks noChangeArrowheads="1"/>
            </p:cNvSpPr>
            <p:nvPr/>
          </p:nvSpPr>
          <p:spPr bwMode="auto">
            <a:xfrm>
              <a:off x="659" y="2704"/>
              <a:ext cx="725" cy="726"/>
            </a:xfrm>
            <a:prstGeom prst="chevron">
              <a:avLst>
                <a:gd name="adj" fmla="val 25000"/>
              </a:avLst>
            </a:prstGeom>
            <a:solidFill>
              <a:srgbClr val="33CCCC"/>
            </a:solidFill>
            <a:ln w="127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3" name="AutoShape 33"/>
            <p:cNvSpPr>
              <a:spLocks noChangeArrowheads="1"/>
            </p:cNvSpPr>
            <p:nvPr/>
          </p:nvSpPr>
          <p:spPr bwMode="auto">
            <a:xfrm>
              <a:off x="659" y="3430"/>
              <a:ext cx="725" cy="726"/>
            </a:xfrm>
            <a:prstGeom prst="chevron">
              <a:avLst>
                <a:gd name="adj" fmla="val 25000"/>
              </a:avLst>
            </a:prstGeom>
            <a:solidFill>
              <a:srgbClr val="33CCCC"/>
            </a:solidFill>
            <a:ln w="127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3" name="Group 34"/>
            <p:cNvGrpSpPr>
              <a:grpSpLocks/>
            </p:cNvGrpSpPr>
            <p:nvPr/>
          </p:nvGrpSpPr>
          <p:grpSpPr bwMode="auto">
            <a:xfrm rot="10800000">
              <a:off x="4378" y="527"/>
              <a:ext cx="725" cy="3629"/>
              <a:chOff x="431" y="436"/>
              <a:chExt cx="725" cy="3629"/>
            </a:xfrm>
          </p:grpSpPr>
          <p:sp>
            <p:nvSpPr>
              <p:cNvPr id="5155" name="AutoShape 35"/>
              <p:cNvSpPr>
                <a:spLocks noChangeArrowheads="1"/>
              </p:cNvSpPr>
              <p:nvPr/>
            </p:nvSpPr>
            <p:spPr bwMode="auto">
              <a:xfrm>
                <a:off x="431" y="436"/>
                <a:ext cx="725" cy="726"/>
              </a:xfrm>
              <a:prstGeom prst="chevron">
                <a:avLst>
                  <a:gd name="adj" fmla="val 25000"/>
                </a:avLst>
              </a:prstGeom>
              <a:solidFill>
                <a:srgbClr val="33CCCC"/>
              </a:solidFill>
              <a:ln w="12700">
                <a:solidFill>
                  <a:srgbClr val="FF66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56" name="AutoShape 36"/>
              <p:cNvSpPr>
                <a:spLocks noChangeArrowheads="1"/>
              </p:cNvSpPr>
              <p:nvPr/>
            </p:nvSpPr>
            <p:spPr bwMode="auto">
              <a:xfrm>
                <a:off x="431" y="1162"/>
                <a:ext cx="725" cy="726"/>
              </a:xfrm>
              <a:prstGeom prst="chevron">
                <a:avLst>
                  <a:gd name="adj" fmla="val 25000"/>
                </a:avLst>
              </a:prstGeom>
              <a:solidFill>
                <a:srgbClr val="33CCCC"/>
              </a:solidFill>
              <a:ln w="12700">
                <a:solidFill>
                  <a:srgbClr val="FF66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57" name="AutoShape 37"/>
              <p:cNvSpPr>
                <a:spLocks noChangeArrowheads="1"/>
              </p:cNvSpPr>
              <p:nvPr/>
            </p:nvSpPr>
            <p:spPr bwMode="auto">
              <a:xfrm>
                <a:off x="431" y="1888"/>
                <a:ext cx="725" cy="726"/>
              </a:xfrm>
              <a:prstGeom prst="chevron">
                <a:avLst>
                  <a:gd name="adj" fmla="val 25000"/>
                </a:avLst>
              </a:prstGeom>
              <a:solidFill>
                <a:srgbClr val="33CCCC"/>
              </a:solidFill>
              <a:ln w="12700">
                <a:solidFill>
                  <a:srgbClr val="FF66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58" name="AutoShape 38"/>
              <p:cNvSpPr>
                <a:spLocks noChangeArrowheads="1"/>
              </p:cNvSpPr>
              <p:nvPr/>
            </p:nvSpPr>
            <p:spPr bwMode="auto">
              <a:xfrm>
                <a:off x="431" y="2613"/>
                <a:ext cx="725" cy="726"/>
              </a:xfrm>
              <a:prstGeom prst="chevron">
                <a:avLst>
                  <a:gd name="adj" fmla="val 25000"/>
                </a:avLst>
              </a:prstGeom>
              <a:solidFill>
                <a:srgbClr val="33CCCC"/>
              </a:solidFill>
              <a:ln w="12700">
                <a:solidFill>
                  <a:srgbClr val="FF66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59" name="AutoShape 39"/>
              <p:cNvSpPr>
                <a:spLocks noChangeArrowheads="1"/>
              </p:cNvSpPr>
              <p:nvPr/>
            </p:nvSpPr>
            <p:spPr bwMode="auto">
              <a:xfrm>
                <a:off x="431" y="3339"/>
                <a:ext cx="725" cy="726"/>
              </a:xfrm>
              <a:prstGeom prst="chevron">
                <a:avLst>
                  <a:gd name="adj" fmla="val 25000"/>
                </a:avLst>
              </a:prstGeom>
              <a:solidFill>
                <a:srgbClr val="33CCCC"/>
              </a:solidFill>
              <a:ln w="12700">
                <a:solidFill>
                  <a:srgbClr val="FF66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pic>
          <p:nvPicPr>
            <p:cNvPr id="5160" name="Picture 40" descr="Blockbuster image 1"/>
            <p:cNvPicPr preferRelativeResize="0"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13" y="172"/>
              <a:ext cx="810" cy="354"/>
            </a:xfrm>
            <a:prstGeom prst="rect">
              <a:avLst/>
            </a:prstGeom>
            <a:noFill/>
            <a:ln w="127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5161" name="Picture 41" descr="Blockbuster image 1"/>
            <p:cNvPicPr preferRelativeResize="0"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37" y="173"/>
              <a:ext cx="810" cy="354"/>
            </a:xfrm>
            <a:prstGeom prst="rect">
              <a:avLst/>
            </a:prstGeom>
            <a:noFill/>
            <a:ln w="12700">
              <a:solidFill>
                <a:srgbClr val="FF6600"/>
              </a:solidFill>
              <a:miter lim="800000"/>
              <a:headEnd/>
              <a:tailEnd/>
            </a:ln>
          </p:spPr>
        </p:pic>
        <p:sp>
          <p:nvSpPr>
            <p:cNvPr id="5162" name="AutoShape 42"/>
            <p:cNvSpPr>
              <a:spLocks noChangeArrowheads="1"/>
            </p:cNvSpPr>
            <p:nvPr/>
          </p:nvSpPr>
          <p:spPr bwMode="auto">
            <a:xfrm rot="10800000">
              <a:off x="2472" y="164"/>
              <a:ext cx="816" cy="726"/>
            </a:xfrm>
            <a:prstGeom prst="hexagon">
              <a:avLst>
                <a:gd name="adj" fmla="val 25346"/>
                <a:gd name="vf" fmla="val 115470"/>
              </a:avLst>
            </a:prstGeom>
            <a:solidFill>
              <a:schemeClr val="bg1"/>
            </a:solidFill>
            <a:ln w="127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63" name="AutoShape 43"/>
            <p:cNvSpPr>
              <a:spLocks noChangeArrowheads="1"/>
            </p:cNvSpPr>
            <p:nvPr/>
          </p:nvSpPr>
          <p:spPr bwMode="auto">
            <a:xfrm rot="10800000">
              <a:off x="1202" y="164"/>
              <a:ext cx="816" cy="726"/>
            </a:xfrm>
            <a:prstGeom prst="hexagon">
              <a:avLst>
                <a:gd name="adj" fmla="val 25346"/>
                <a:gd name="vf" fmla="val 115470"/>
              </a:avLst>
            </a:prstGeom>
            <a:solidFill>
              <a:schemeClr val="bg1"/>
            </a:solidFill>
            <a:ln w="127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64" name="AutoShape 44"/>
            <p:cNvSpPr>
              <a:spLocks noChangeArrowheads="1"/>
            </p:cNvSpPr>
            <p:nvPr/>
          </p:nvSpPr>
          <p:spPr bwMode="auto">
            <a:xfrm rot="10800000">
              <a:off x="3742" y="164"/>
              <a:ext cx="816" cy="726"/>
            </a:xfrm>
            <a:prstGeom prst="hexagon">
              <a:avLst>
                <a:gd name="adj" fmla="val 25346"/>
                <a:gd name="vf" fmla="val 115470"/>
              </a:avLst>
            </a:prstGeom>
            <a:solidFill>
              <a:schemeClr val="bg1"/>
            </a:solidFill>
            <a:ln w="127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165" name="Rectangle 45"/>
          <p:cNvSpPr>
            <a:spLocks noChangeArrowheads="1"/>
          </p:cNvSpPr>
          <p:nvPr/>
        </p:nvSpPr>
        <p:spPr bwMode="auto">
          <a:xfrm>
            <a:off x="2368588" y="0"/>
            <a:ext cx="5113337" cy="3063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66" name="Rectangle 46"/>
          <p:cNvSpPr>
            <a:spLocks noChangeArrowheads="1"/>
          </p:cNvSpPr>
          <p:nvPr/>
        </p:nvSpPr>
        <p:spPr bwMode="auto">
          <a:xfrm>
            <a:off x="785850" y="6426200"/>
            <a:ext cx="7848600" cy="984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 rot="16200000" flipH="1">
            <a:off x="-2591001" y="2855801"/>
            <a:ext cx="63249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 smtClean="0">
                <a:solidFill>
                  <a:schemeClr val="bg1"/>
                </a:solidFill>
              </a:rPr>
              <a:t>Summary Task</a:t>
            </a:r>
            <a:endParaRPr lang="en-GB" sz="6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5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3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5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64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9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8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102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8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3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4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8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121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7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3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2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5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140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5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6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1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2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6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5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159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5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71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0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5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7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178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3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4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9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0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5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5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6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19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3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5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5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5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216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1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2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7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28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9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5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4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235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0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1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6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47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8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3"/>
                  </p:tgtEl>
                </p:cond>
              </p:nextCondLst>
            </p:seq>
            <p:seq concurrent="1" nextAc="seek">
              <p:cTn id="249" restart="whenNotActive" fill="hold" evtFilter="cancelBubble" nodeType="interactiveSeq">
                <p:stCondLst>
                  <p:cond evt="onClick" delay="0">
                    <p:tgtEl>
                      <p:spTgt spid="5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0" fill="hold">
                      <p:stCondLst>
                        <p:cond delay="0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3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254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9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0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5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66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7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5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2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273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8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9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4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85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6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1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5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1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292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7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9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3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0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6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5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0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11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2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6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7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8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2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23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4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0"/>
                  </p:tgtEl>
                </p:cond>
              </p:nextCondLst>
            </p:seq>
            <p:seq concurrent="1" nextAc="seek">
              <p:cTn id="325" restart="whenNotActive" fill="hold" evtFilter="cancelBubble" nodeType="interactiveSeq">
                <p:stCondLst>
                  <p:cond evt="onClick" delay="0">
                    <p:tgtEl>
                      <p:spTgt spid="5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6" fill="hold">
                      <p:stCondLst>
                        <p:cond delay="0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9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30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1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5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6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1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42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3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4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5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8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49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0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4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5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0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61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2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8"/>
                  </p:tgtEl>
                </p:cond>
              </p:nextCondLst>
            </p:seq>
            <p:seq concurrent="1" nextAc="seek">
              <p:cTn id="363" restart="whenNotActive" fill="hold" evtFilter="cancelBubble" nodeType="interactiveSeq">
                <p:stCondLst>
                  <p:cond evt="onClick" delay="0">
                    <p:tgtEl>
                      <p:spTgt spid="5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4" fill="hold">
                      <p:stCondLst>
                        <p:cond delay="0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7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68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9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3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4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5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9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80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1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2011-07-27T13:23:36Z</dcterms:created>
  <dcterms:modified xsi:type="dcterms:W3CDTF">2011-07-27T13:24:02Z</dcterms:modified>
</cp:coreProperties>
</file>